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1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0" r:id="rId9"/>
    <p:sldId id="271" r:id="rId10"/>
    <p:sldId id="272" r:id="rId11"/>
    <p:sldId id="273" r:id="rId12"/>
    <p:sldId id="274" r:id="rId13"/>
    <p:sldId id="258" r:id="rId14"/>
    <p:sldId id="278" r:id="rId15"/>
    <p:sldId id="260" r:id="rId16"/>
    <p:sldId id="277" r:id="rId17"/>
    <p:sldId id="262" r:id="rId18"/>
    <p:sldId id="263" r:id="rId19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8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2.png>
</file>

<file path=ppt/media/image3.jpg>
</file>

<file path=ppt/media/image4.jpg>
</file>

<file path=ppt/media/image5.jp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1D227D51-204B-ED48-AF9A-0BE9633FE04A}"/>
              </a:ext>
            </a:extLst>
          </p:cNvPr>
          <p:cNvSpPr/>
          <p:nvPr/>
        </p:nvSpPr>
        <p:spPr>
          <a:xfrm>
            <a:off x="5224243" y="1096772"/>
            <a:ext cx="6503180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57A23F45-CDAE-8A40-8DE7-92A0BBC119B7}"/>
              </a:ext>
            </a:extLst>
          </p:cNvPr>
          <p:cNvSpPr/>
          <p:nvPr/>
        </p:nvSpPr>
        <p:spPr>
          <a:xfrm>
            <a:off x="501681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68546383-CCC4-544B-B0D8-DE78DE39BB78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5D1728-714F-2942-A0D1-82FF9419B4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7106" y="1625608"/>
            <a:ext cx="8035342" cy="2722164"/>
          </a:xfrm>
        </p:spPr>
        <p:txBody>
          <a:bodyPr anchor="b"/>
          <a:lstStyle>
            <a:lvl1pPr algn="l">
              <a:defRPr sz="8000" spc="-15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D072D4-1496-3347-BBF8-5879DF263B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7106" y="4466845"/>
            <a:ext cx="8035342" cy="882904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EFC724-B499-364B-AEB5-B6517F6AD5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97105" y="5708747"/>
            <a:ext cx="3882843" cy="365125"/>
          </a:xfrm>
        </p:spPr>
        <p:txBody>
          <a:bodyPr/>
          <a:lstStyle>
            <a:lvl1pPr>
              <a:defRPr sz="1400"/>
            </a:lvl1pPr>
          </a:lstStyle>
          <a:p>
            <a:fld id="{73C3BD54-29B9-3D42-B178-776ED395AA85}" type="datetimeFigureOut">
              <a:rPr lang="en-US" smtClean="0"/>
              <a:pPr/>
              <a:t>12/5/2022</a:t>
            </a:fld>
            <a:endParaRPr lang="en-US" sz="14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33889C-A4E9-B24E-818F-46A1124C5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40F50F-250E-6D45-AEBC-2573FED0C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6706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>
            <a:extLst>
              <a:ext uri="{FF2B5EF4-FFF2-40B4-BE49-F238E27FC236}">
                <a16:creationId xmlns:a16="http://schemas.microsoft.com/office/drawing/2014/main" id="{9F6C0E12-251D-EA44-BF81-4ABDFBB94321}"/>
              </a:ext>
            </a:extLst>
          </p:cNvPr>
          <p:cNvSpPr/>
          <p:nvPr/>
        </p:nvSpPr>
        <p:spPr>
          <a:xfrm>
            <a:off x="7087169" y="1096772"/>
            <a:ext cx="4652226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DC5FF4-095A-114E-87B6-73C7ADFF9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1E6EC9-9650-2042-8581-5B4082F941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4A0800-B373-3B40-B187-30AFE44CD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A4C1C-C790-B449-8C06-78E8303F9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43E620-F86B-F447-AB06-DDAB39192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0487CB5-43E0-974C-9DDC-252A8A37107F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ross 9">
            <a:extLst>
              <a:ext uri="{FF2B5EF4-FFF2-40B4-BE49-F238E27FC236}">
                <a16:creationId xmlns:a16="http://schemas.microsoft.com/office/drawing/2014/main" id="{E9CB83EF-4143-5A45-9B3A-9E70DD50253B}"/>
              </a:ext>
            </a:extLst>
          </p:cNvPr>
          <p:cNvSpPr/>
          <p:nvPr/>
        </p:nvSpPr>
        <p:spPr>
          <a:xfrm>
            <a:off x="11415183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5121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9DF801-FF8E-6247-9065-D9304CD609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355667" y="1204722"/>
            <a:ext cx="1853360" cy="467664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0E2615-7E4D-AB47-ACE6-236D716D7D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73667" y="1204722"/>
            <a:ext cx="8274047" cy="46969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1F0223-5AC9-374E-BD0C-344F67E2A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BEDD42-54A1-E648-8829-140EC4C57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8FDF8F-8DBC-8A47-8000-5BA35DF9F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F2CE2A98-5154-A544-BE2A-FDC0811C19A0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DC4EC832-8181-5643-8A62-117E43F0E498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ross 9">
            <a:extLst>
              <a:ext uri="{FF2B5EF4-FFF2-40B4-BE49-F238E27FC236}">
                <a16:creationId xmlns:a16="http://schemas.microsoft.com/office/drawing/2014/main" id="{24AF3281-BC22-374D-A461-8B3181F600AA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3543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9F291BE0-7A7E-D04F-974F-9F4577FB2F46}"/>
              </a:ext>
            </a:extLst>
          </p:cNvPr>
          <p:cNvSpPr/>
          <p:nvPr/>
        </p:nvSpPr>
        <p:spPr>
          <a:xfrm>
            <a:off x="6163735" y="1096772"/>
            <a:ext cx="5571066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BD33FF1F-6094-0B4A-A3E4-6B0D9283DB44}"/>
              </a:ext>
            </a:extLst>
          </p:cNvPr>
          <p:cNvSpPr/>
          <p:nvPr/>
        </p:nvSpPr>
        <p:spPr>
          <a:xfrm>
            <a:off x="11529484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B78A6D9C-C7A5-414B-8CB7-E31470D7D280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1D850E-6310-C04D-8CAC-B7FA9F332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5B7FB3-5DFC-6547-9567-C0ABE874C6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27D2DB-A7B1-204E-8416-E938952BC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324BA1-E2D0-1E4B-9DB3-664FE2733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AE64B2-36E4-5A4E-A78A-A629829A3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5112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C97F6C6D-13AE-FD40-841C-4AB96460C390}"/>
              </a:ext>
            </a:extLst>
          </p:cNvPr>
          <p:cNvSpPr/>
          <p:nvPr/>
        </p:nvSpPr>
        <p:spPr>
          <a:xfrm>
            <a:off x="4291015" y="1096772"/>
            <a:ext cx="7436404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24E27617-2112-2342-9FF1-39F2A241CCCC}"/>
              </a:ext>
            </a:extLst>
          </p:cNvPr>
          <p:cNvSpPr/>
          <p:nvPr/>
        </p:nvSpPr>
        <p:spPr>
          <a:xfrm>
            <a:off x="408637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33CE582-7AFE-D048-B5BC-212A12A28F25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9EAEF4-E84F-CF40-B27B-01E1D2AFC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1881951"/>
            <a:ext cx="7335836" cy="1987707"/>
          </a:xfrm>
        </p:spPr>
        <p:txBody>
          <a:bodyPr anchor="b"/>
          <a:lstStyle>
            <a:lvl1pPr>
              <a:defRPr sz="6000" spc="-15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87B7E1-CC48-2441-975D-F1A5412B8A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49" y="3869661"/>
            <a:ext cx="7335836" cy="94846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526218-1FCF-7A4D-B138-D1B1DE91A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984204-038C-FD4B-8E1C-0A9967BF2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359AB9-E1C6-C841-B423-FD2BB13C3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4869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B057A-C120-5E4E-BB74-223EB6D00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9EB7BE-6258-C84C-8242-9865D1361C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5111" y="2691637"/>
            <a:ext cx="4946643" cy="31897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3D23CD-80DB-5740-AE68-76414CA31A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76903" y="2691637"/>
            <a:ext cx="4946639" cy="31897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FE0921-9102-1440-B315-778888723C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D7802F-1937-2F43-8FF4-846135D6F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609C72-E794-4F4F-8E09-D4883EED7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FEFA3E2-0F30-664C-AAE4-DE6526B5C716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0C3D7AFF-BC7E-BA41-9C64-B5F9619C0EA1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671D2311-E9B8-F041-A7B8-D5696903F22A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4772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9CA91-F119-0244-888A-95539A84D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10" y="1204721"/>
            <a:ext cx="8266175" cy="144475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8A3EAC-4422-D548-8D7F-E9944566FB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11" y="2691638"/>
            <a:ext cx="4946644" cy="823912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140CA2-88A9-CC42-A375-8B87E47CC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5111" y="3515550"/>
            <a:ext cx="4946644" cy="23662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5F960C-714E-2E4A-8141-A88F38274E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76866" y="2691162"/>
            <a:ext cx="4946644" cy="823912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97BC24-C907-EC4B-872D-17429A6577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76866" y="3515074"/>
            <a:ext cx="4946644" cy="23662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E2A045-4283-3C47-B125-68CF3B19F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BC25BC-2C98-574D-BCCD-E36CAB07F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A5C95A-7789-E042-8471-D442D9BB5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3DF1BA5B-EDD8-B648-8A3E-E2B3570B1EA0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D7476360-629C-DE48-85B7-F4BE6CC457DB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ross 13">
            <a:extLst>
              <a:ext uri="{FF2B5EF4-FFF2-40B4-BE49-F238E27FC236}">
                <a16:creationId xmlns:a16="http://schemas.microsoft.com/office/drawing/2014/main" id="{C5F6C588-FC1B-3147-AFA1-CD7D76C5AEAC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7090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15401-5318-7045-8AE3-B1A99F2D8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E2F55F-EB76-AE49-B554-12B65B636A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CB6E6E-D81E-C44A-AC54-CBE0134C1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E025B9-9F46-3049-9977-0119B96D3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5760068-EADA-2B4B-9819-CF981184FAEB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81DA7622-137E-184A-A93C-8DBB10318AE6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9" name="Cross 8">
            <a:extLst>
              <a:ext uri="{FF2B5EF4-FFF2-40B4-BE49-F238E27FC236}">
                <a16:creationId xmlns:a16="http://schemas.microsoft.com/office/drawing/2014/main" id="{54FB0990-6F8D-B048-8309-19B0D1A41033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214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AF81DD-2B1F-3444-8023-DD52318FE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927EE3-DAA3-D948-B8FD-48417540B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4532D4-FFBF-6C47-A6C9-D55196D91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B8D5541-7726-BA46-8BFA-BF6AA8D42BD7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Cross 47">
            <a:extLst>
              <a:ext uri="{FF2B5EF4-FFF2-40B4-BE49-F238E27FC236}">
                <a16:creationId xmlns:a16="http://schemas.microsoft.com/office/drawing/2014/main" id="{97F434CF-7503-CE4F-8426-C312C6315AD0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EDBFB2F-FE34-E349-9484-C275FBE31614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6547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2DCFD-BEE6-AC49-BABD-D8B89C3B6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3800"/>
            <a:ext cx="4114800" cy="107721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1DE035-8260-4443-B1D9-A9C8D58403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11813" y="1508252"/>
            <a:ext cx="5606518" cy="404588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C1AA53-7507-D04B-9B8E-6A4F7122EC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49" y="2368295"/>
            <a:ext cx="4114800" cy="318583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56E11F-3003-0745-ACAB-FAA4E676E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BC11A6-59AC-FE45-8A1C-9DDC00582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D6F51E-1A94-034C-BBEE-C26A3AF0E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0B7D330-76C0-224C-9C3C-27C4D2B0DDB4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35464D55-5C51-844B-A38A-8143590FB934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FD988250-C554-DE44-B887-57D0B2AA8E37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8898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86C7C-36AD-9A4E-8524-8F44E8839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3800"/>
            <a:ext cx="4114800" cy="107721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1015248-4C80-3348-A8A9-6C9F5D32FC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31151" y="1096772"/>
            <a:ext cx="6096270" cy="5761228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4B3083-CA16-C54A-B130-7BEE6DF9D8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49" y="2370666"/>
            <a:ext cx="4114800" cy="318346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3C6EB5-D7D1-E247-B9D7-D319E5AAB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FBF6CC-F5C4-9847-BADB-8B7441C8F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63FE4-B2F5-7741-B517-533F1C98C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AB80A771-7D8E-0F4A-93A3-B977667D338E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2C9320FA-0E3A-2749-9085-DF30FA26F4BD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5A3DF5D0-8A2C-A049-9132-EE1EF7D014D4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4119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952BFD-D607-6845-9C7B-1C8D3B4EE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4721"/>
            <a:ext cx="8267296" cy="14465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BB52FF-3B04-8245-BF0B-89C9E29336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50" y="2691638"/>
            <a:ext cx="8267296" cy="31885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A99BFE-CBDD-C344-A21E-44A52F11B6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5149" y="594969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lang="en-US" sz="1050" smtClean="0">
                <a:latin typeface="+mn-lt"/>
              </a:defRPr>
            </a:lvl1pPr>
          </a:lstStyle>
          <a:p>
            <a:fld id="{73C3BD54-29B9-3D42-B178-776ED395AA85}" type="datetimeFigureOut">
              <a:rPr lang="en-US" smtClean="0"/>
              <a:pPr/>
              <a:t>12/5/2022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C371C0-3DCE-0743-946F-C7540DD789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5150" y="543179"/>
            <a:ext cx="4114800" cy="246888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lang="en-US" sz="105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E32ADB-4517-194F-8B4B-A9D26B3C02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13024" y="511175"/>
            <a:ext cx="914400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86BB3423-611C-6944-BA94-F2572F36241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834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50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System Font Regular"/>
        <a:buChar char="–"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4F048CC-17C9-B246-BF2A-29E51AD1C6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62AD9D4-9C71-DC60-00BA-B3C7577359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688" b="304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3" name="Rectangle">
            <a:extLst>
              <a:ext uri="{FF2B5EF4-FFF2-40B4-BE49-F238E27FC236}">
                <a16:creationId xmlns:a16="http://schemas.microsoft.com/office/drawing/2014/main" id="{53C4D10E-16D3-5D49-A995-1FD27619A9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0549940" cy="6858000"/>
          </a:xfrm>
          <a:prstGeom prst="rect">
            <a:avLst/>
          </a:prstGeom>
          <a:gradFill flip="none" rotWithShape="1">
            <a:gsLst>
              <a:gs pos="32000">
                <a:schemeClr val="bg1">
                  <a:alpha val="67000"/>
                </a:schemeClr>
              </a:gs>
              <a:gs pos="0">
                <a:schemeClr val="bg1">
                  <a:alpha val="55000"/>
                </a:schemeClr>
              </a:gs>
              <a:gs pos="99000">
                <a:schemeClr val="bg1">
                  <a:alpha val="5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/>
            <a:endParaRPr sz="2600" cap="all" dirty="0">
              <a:solidFill>
                <a:srgbClr val="FFFFFF"/>
              </a:solidFill>
              <a:sym typeface="Avenir Next"/>
            </a:endParaRPr>
          </a:p>
        </p:txBody>
      </p:sp>
      <p:sp>
        <p:nvSpPr>
          <p:cNvPr id="15" name="Cross 14">
            <a:extLst>
              <a:ext uri="{FF2B5EF4-FFF2-40B4-BE49-F238E27FC236}">
                <a16:creationId xmlns:a16="http://schemas.microsoft.com/office/drawing/2014/main" id="{24124FF1-775D-AC4A-81D0-73FC0F54A6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4250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53E2C7F-F4FF-A94D-ACAE-82823EC88F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8168BE-4996-471F-51FA-B45A2F31E3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7104" y="715089"/>
            <a:ext cx="6696951" cy="1218161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4400" kern="1200" spc="-15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Radicale</a:t>
            </a:r>
            <a:r>
              <a:rPr lang="en-US" sz="4400" kern="1200" spc="-15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400" kern="1200" spc="-15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Kunstspeeltuin</a:t>
            </a:r>
            <a:br>
              <a:rPr lang="en-US" sz="4400" dirty="0"/>
            </a:br>
            <a:r>
              <a:rPr lang="en-US" sz="2800" dirty="0"/>
              <a:t>SPRINT 0  - GO / NO GO  - </a:t>
            </a:r>
            <a:r>
              <a:rPr lang="en-US" sz="2400" dirty="0"/>
              <a:t>06/12/2022</a:t>
            </a:r>
            <a:endParaRPr lang="en-US" sz="4400" kern="1200" spc="-15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FE0114-3B46-755B-CABA-F3CF784836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7104" y="2330212"/>
            <a:ext cx="3811842" cy="882904"/>
          </a:xfr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90000"/>
              </a:lnSpc>
            </a:pPr>
            <a:r>
              <a:rPr lang="en-US" b="1" dirty="0"/>
              <a:t>Media </a:t>
            </a:r>
            <a:r>
              <a:rPr lang="en-US" b="1" dirty="0" err="1"/>
              <a:t>Vormgevers</a:t>
            </a:r>
            <a:r>
              <a:rPr lang="en-US" b="1" dirty="0"/>
              <a:t>:</a:t>
            </a:r>
            <a:br>
              <a:rPr lang="en-US" dirty="0"/>
            </a:br>
            <a:r>
              <a:rPr lang="en-US" dirty="0" err="1"/>
              <a:t>Leendert</a:t>
            </a:r>
            <a:r>
              <a:rPr lang="en-US" dirty="0"/>
              <a:t> Driessen - 29561</a:t>
            </a:r>
            <a:br>
              <a:rPr lang="en-US" dirty="0"/>
            </a:br>
            <a:r>
              <a:rPr lang="en-US" dirty="0" err="1"/>
              <a:t>Lefteris</a:t>
            </a:r>
            <a:r>
              <a:rPr lang="en-US" dirty="0"/>
              <a:t> </a:t>
            </a:r>
            <a:r>
              <a:rPr lang="en-US" dirty="0" err="1"/>
              <a:t>Kolios</a:t>
            </a:r>
            <a:r>
              <a:rPr lang="en-US" dirty="0"/>
              <a:t> - 28314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7AA0DEE6-15B1-55AC-B0C3-8B9AC061488A}"/>
              </a:ext>
            </a:extLst>
          </p:cNvPr>
          <p:cNvSpPr txBox="1">
            <a:spLocks/>
          </p:cNvSpPr>
          <p:nvPr/>
        </p:nvSpPr>
        <p:spPr>
          <a:xfrm>
            <a:off x="797103" y="3588127"/>
            <a:ext cx="3546764" cy="11823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b="1" dirty="0" err="1"/>
              <a:t>Ruimtelijke</a:t>
            </a:r>
            <a:r>
              <a:rPr lang="en-GB" b="1" dirty="0"/>
              <a:t> </a:t>
            </a:r>
            <a:r>
              <a:rPr lang="en-GB" b="1" dirty="0" err="1"/>
              <a:t>Vormgevers</a:t>
            </a:r>
            <a:r>
              <a:rPr lang="en-GB" b="1" dirty="0"/>
              <a:t>:</a:t>
            </a:r>
            <a:br>
              <a:rPr lang="en-GB" dirty="0"/>
            </a:br>
            <a:r>
              <a:rPr lang="nl-NL" dirty="0"/>
              <a:t>Mick </a:t>
            </a:r>
            <a:r>
              <a:rPr lang="nl-NL" dirty="0" err="1"/>
              <a:t>Antes</a:t>
            </a:r>
            <a:r>
              <a:rPr lang="nl-NL" dirty="0"/>
              <a:t> - 32959</a:t>
            </a:r>
            <a:br>
              <a:rPr lang="nl-NL" dirty="0"/>
            </a:br>
            <a:r>
              <a:rPr lang="nl-NL" dirty="0"/>
              <a:t>Teuntje Wilms - 32995</a:t>
            </a:r>
            <a:endParaRPr lang="en-NL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846A3F8A-E99A-CA53-83A5-9B667B7EDB24}"/>
              </a:ext>
            </a:extLst>
          </p:cNvPr>
          <p:cNvSpPr txBox="1">
            <a:spLocks/>
          </p:cNvSpPr>
          <p:nvPr/>
        </p:nvSpPr>
        <p:spPr>
          <a:xfrm>
            <a:off x="797103" y="4770525"/>
            <a:ext cx="3546764" cy="11823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b="1" dirty="0"/>
              <a:t>Software Developers:</a:t>
            </a:r>
            <a:br>
              <a:rPr lang="en-GB" dirty="0"/>
            </a:br>
            <a:r>
              <a:rPr lang="nl-NL" dirty="0"/>
              <a:t>Vlad Verheij - 32867</a:t>
            </a:r>
            <a:br>
              <a:rPr lang="nl-NL" dirty="0"/>
            </a:br>
            <a:r>
              <a:rPr lang="nl-NL" dirty="0"/>
              <a:t>Collin Veerman - 32972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27710583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28" y="0"/>
            <a:ext cx="12191144" cy="6857615"/>
          </a:xfrm>
          <a:custGeom>
            <a:avLst/>
            <a:gdLst/>
            <a:ahLst/>
            <a:cxnLst/>
            <a:rect l="l" t="t" r="r" b="b"/>
            <a:pathLst>
              <a:path w="20104100" h="11308715">
                <a:moveTo>
                  <a:pt x="20104099" y="0"/>
                </a:moveTo>
                <a:lnTo>
                  <a:pt x="0" y="0"/>
                </a:lnTo>
                <a:lnTo>
                  <a:pt x="0" y="11308556"/>
                </a:lnTo>
                <a:lnTo>
                  <a:pt x="20104099" y="11308556"/>
                </a:lnTo>
                <a:lnTo>
                  <a:pt x="20104099" y="0"/>
                </a:lnTo>
                <a:close/>
              </a:path>
            </a:pathLst>
          </a:custGeom>
          <a:solidFill>
            <a:srgbClr val="060606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73217" y="0"/>
            <a:ext cx="10645566" cy="6857519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832438" y="1337444"/>
            <a:ext cx="8472961" cy="4308689"/>
          </a:xfrm>
          <a:prstGeom prst="rect">
            <a:avLst/>
          </a:prstGeom>
        </p:spPr>
        <p:txBody>
          <a:bodyPr vert="horz" wrap="square" lIns="0" tIns="6931" rIns="0" bIns="0" rtlCol="0">
            <a:spAutoFit/>
          </a:bodyPr>
          <a:lstStyle/>
          <a:p>
            <a:pPr marL="7701">
              <a:spcBef>
                <a:spcPts val="55"/>
              </a:spcBef>
            </a:pPr>
            <a:r>
              <a:rPr sz="2304" spc="-6" dirty="0">
                <a:latin typeface="Arial MT"/>
                <a:cs typeface="Arial MT"/>
              </a:rPr>
              <a:t>Cockpit</a:t>
            </a:r>
            <a:r>
              <a:rPr sz="2304" spc="-9" dirty="0">
                <a:latin typeface="Arial MT"/>
                <a:cs typeface="Arial MT"/>
              </a:rPr>
              <a:t> </a:t>
            </a:r>
            <a:r>
              <a:rPr sz="2304" spc="-3" dirty="0">
                <a:latin typeface="Arial MT"/>
                <a:cs typeface="Arial MT"/>
              </a:rPr>
              <a:t>van</a:t>
            </a:r>
            <a:r>
              <a:rPr sz="2304" spc="-6" dirty="0">
                <a:latin typeface="Arial MT"/>
                <a:cs typeface="Arial MT"/>
              </a:rPr>
              <a:t> </a:t>
            </a:r>
            <a:r>
              <a:rPr sz="2304" spc="-3" dirty="0">
                <a:latin typeface="Arial MT"/>
                <a:cs typeface="Arial MT"/>
              </a:rPr>
              <a:t>schip,</a:t>
            </a:r>
            <a:r>
              <a:rPr sz="2304" spc="-6" dirty="0">
                <a:latin typeface="Arial MT"/>
                <a:cs typeface="Arial MT"/>
              </a:rPr>
              <a:t> projector als beeld</a:t>
            </a:r>
            <a:endParaRPr sz="2304">
              <a:latin typeface="Arial MT"/>
              <a:cs typeface="Arial MT"/>
            </a:endParaRPr>
          </a:p>
          <a:p>
            <a:pPr>
              <a:lnSpc>
                <a:spcPct val="100000"/>
              </a:lnSpc>
            </a:pPr>
            <a:endParaRPr sz="2395">
              <a:latin typeface="Arial MT"/>
              <a:cs typeface="Arial MT"/>
            </a:endParaRPr>
          </a:p>
          <a:p>
            <a:pPr marL="7701"/>
            <a:r>
              <a:rPr sz="2304" spc="-6" dirty="0">
                <a:latin typeface="Arial MT"/>
                <a:cs typeface="Arial MT"/>
              </a:rPr>
              <a:t>Navigeer</a:t>
            </a:r>
            <a:r>
              <a:rPr sz="2304" spc="-3" dirty="0">
                <a:latin typeface="Arial MT"/>
                <a:cs typeface="Arial MT"/>
              </a:rPr>
              <a:t> </a:t>
            </a:r>
            <a:r>
              <a:rPr sz="2304" spc="-6" dirty="0">
                <a:latin typeface="Arial MT"/>
                <a:cs typeface="Arial MT"/>
              </a:rPr>
              <a:t>met</a:t>
            </a:r>
            <a:r>
              <a:rPr sz="2304" spc="-3" dirty="0">
                <a:latin typeface="Arial MT"/>
                <a:cs typeface="Arial MT"/>
              </a:rPr>
              <a:t> sticks </a:t>
            </a:r>
            <a:r>
              <a:rPr sz="2304" spc="-6" dirty="0">
                <a:latin typeface="Arial MT"/>
                <a:cs typeface="Arial MT"/>
              </a:rPr>
              <a:t>(tank</a:t>
            </a:r>
            <a:r>
              <a:rPr sz="2304" spc="-3" dirty="0">
                <a:latin typeface="Arial MT"/>
                <a:cs typeface="Arial MT"/>
              </a:rPr>
              <a:t> controls: </a:t>
            </a:r>
            <a:r>
              <a:rPr sz="2304" spc="-6" dirty="0">
                <a:latin typeface="Arial MT"/>
                <a:cs typeface="Arial MT"/>
              </a:rPr>
              <a:t>draaien,</a:t>
            </a:r>
            <a:r>
              <a:rPr sz="2304" spc="-3" dirty="0">
                <a:latin typeface="Arial MT"/>
                <a:cs typeface="Arial MT"/>
              </a:rPr>
              <a:t> voor/achter)</a:t>
            </a:r>
            <a:endParaRPr sz="2304">
              <a:latin typeface="Arial MT"/>
              <a:cs typeface="Arial MT"/>
            </a:endParaRPr>
          </a:p>
          <a:p>
            <a:pPr>
              <a:lnSpc>
                <a:spcPct val="100000"/>
              </a:lnSpc>
            </a:pPr>
            <a:endParaRPr sz="2395">
              <a:latin typeface="Arial MT"/>
              <a:cs typeface="Arial MT"/>
            </a:endParaRPr>
          </a:p>
          <a:p>
            <a:pPr marL="7701" marR="909906"/>
            <a:r>
              <a:rPr sz="2304" spc="-3" dirty="0">
                <a:latin typeface="Arial MT"/>
                <a:cs typeface="Arial MT"/>
              </a:rPr>
              <a:t>Objectives:</a:t>
            </a:r>
            <a:r>
              <a:rPr sz="2304" spc="-6" dirty="0">
                <a:latin typeface="Arial MT"/>
                <a:cs typeface="Arial MT"/>
              </a:rPr>
              <a:t> raap</a:t>
            </a:r>
            <a:r>
              <a:rPr sz="2304" spc="-3" dirty="0">
                <a:latin typeface="Arial MT"/>
                <a:cs typeface="Arial MT"/>
              </a:rPr>
              <a:t> samples </a:t>
            </a:r>
            <a:r>
              <a:rPr sz="2304" spc="-6" dirty="0">
                <a:latin typeface="Arial MT"/>
                <a:cs typeface="Arial MT"/>
              </a:rPr>
              <a:t>op </a:t>
            </a:r>
            <a:r>
              <a:rPr sz="2304" spc="-3" dirty="0">
                <a:latin typeface="Arial MT"/>
                <a:cs typeface="Arial MT"/>
              </a:rPr>
              <a:t>van </a:t>
            </a:r>
            <a:r>
              <a:rPr sz="2304" spc="-6" dirty="0">
                <a:latin typeface="Arial MT"/>
                <a:cs typeface="Arial MT"/>
              </a:rPr>
              <a:t>grond,</a:t>
            </a:r>
            <a:r>
              <a:rPr sz="2304" spc="-3" dirty="0">
                <a:latin typeface="Arial MT"/>
                <a:cs typeface="Arial MT"/>
              </a:rPr>
              <a:t> komt terecht</a:t>
            </a:r>
            <a:r>
              <a:rPr sz="2304" spc="-6" dirty="0">
                <a:latin typeface="Arial MT"/>
                <a:cs typeface="Arial MT"/>
              </a:rPr>
              <a:t> in</a:t>
            </a:r>
            <a:r>
              <a:rPr sz="2304" spc="-3" dirty="0">
                <a:latin typeface="Arial MT"/>
                <a:cs typeface="Arial MT"/>
              </a:rPr>
              <a:t> </a:t>
            </a:r>
            <a:r>
              <a:rPr sz="2304" spc="-6" dirty="0">
                <a:latin typeface="Arial MT"/>
                <a:cs typeface="Arial MT"/>
              </a:rPr>
              <a:t>de </a:t>
            </a:r>
            <a:r>
              <a:rPr sz="2304" spc="-631" dirty="0">
                <a:latin typeface="Arial MT"/>
                <a:cs typeface="Arial MT"/>
              </a:rPr>
              <a:t> </a:t>
            </a:r>
            <a:r>
              <a:rPr sz="2304" spc="-3" dirty="0">
                <a:latin typeface="Arial MT"/>
                <a:cs typeface="Arial MT"/>
              </a:rPr>
              <a:t>fysieke</a:t>
            </a:r>
            <a:r>
              <a:rPr sz="2304" spc="-6" dirty="0">
                <a:latin typeface="Arial MT"/>
                <a:cs typeface="Arial MT"/>
              </a:rPr>
              <a:t> </a:t>
            </a:r>
            <a:r>
              <a:rPr sz="2304" spc="-3" dirty="0">
                <a:latin typeface="Arial MT"/>
                <a:cs typeface="Arial MT"/>
              </a:rPr>
              <a:t>cockpit voor </a:t>
            </a:r>
            <a:r>
              <a:rPr sz="2304" spc="-6" dirty="0">
                <a:latin typeface="Arial MT"/>
                <a:cs typeface="Arial MT"/>
              </a:rPr>
              <a:t>analyse</a:t>
            </a:r>
            <a:endParaRPr sz="2304">
              <a:latin typeface="Arial MT"/>
              <a:cs typeface="Arial MT"/>
            </a:endParaRPr>
          </a:p>
          <a:p>
            <a:pPr>
              <a:spcBef>
                <a:spcPts val="30"/>
              </a:spcBef>
            </a:pPr>
            <a:endParaRPr sz="2365">
              <a:latin typeface="Arial MT"/>
              <a:cs typeface="Arial MT"/>
            </a:endParaRPr>
          </a:p>
          <a:p>
            <a:pPr marL="7701" marR="329615"/>
            <a:r>
              <a:rPr sz="2304" spc="-6" dirty="0">
                <a:latin typeface="Arial MT"/>
                <a:cs typeface="Arial MT"/>
              </a:rPr>
              <a:t>Monitor</a:t>
            </a:r>
            <a:r>
              <a:rPr sz="2304" spc="-3" dirty="0">
                <a:latin typeface="Arial MT"/>
                <a:cs typeface="Arial MT"/>
              </a:rPr>
              <a:t> </a:t>
            </a:r>
            <a:r>
              <a:rPr sz="2304" spc="-6" dirty="0">
                <a:latin typeface="Arial MT"/>
                <a:cs typeface="Arial MT"/>
              </a:rPr>
              <a:t>in</a:t>
            </a:r>
            <a:r>
              <a:rPr sz="2304" spc="-3" dirty="0">
                <a:latin typeface="Arial MT"/>
                <a:cs typeface="Arial MT"/>
              </a:rPr>
              <a:t> </a:t>
            </a:r>
            <a:r>
              <a:rPr sz="2304" spc="-6" dirty="0">
                <a:latin typeface="Arial MT"/>
                <a:cs typeface="Arial MT"/>
              </a:rPr>
              <a:t>dashboard</a:t>
            </a:r>
            <a:r>
              <a:rPr sz="2304" spc="-3" dirty="0">
                <a:latin typeface="Arial MT"/>
                <a:cs typeface="Arial MT"/>
              </a:rPr>
              <a:t> </a:t>
            </a:r>
            <a:r>
              <a:rPr sz="2304" spc="-6" dirty="0">
                <a:latin typeface="Arial MT"/>
                <a:cs typeface="Arial MT"/>
              </a:rPr>
              <a:t>met</a:t>
            </a:r>
            <a:r>
              <a:rPr sz="2304" spc="-3" dirty="0">
                <a:latin typeface="Arial MT"/>
                <a:cs typeface="Arial MT"/>
              </a:rPr>
              <a:t> </a:t>
            </a:r>
            <a:r>
              <a:rPr sz="2304" spc="-6" dirty="0">
                <a:latin typeface="Arial MT"/>
                <a:cs typeface="Arial MT"/>
              </a:rPr>
              <a:t>numpad,</a:t>
            </a:r>
            <a:r>
              <a:rPr sz="2304" dirty="0">
                <a:latin typeface="Arial MT"/>
                <a:cs typeface="Arial MT"/>
              </a:rPr>
              <a:t> </a:t>
            </a:r>
            <a:r>
              <a:rPr sz="2304" spc="-6" dirty="0">
                <a:latin typeface="Arial MT"/>
                <a:cs typeface="Arial MT"/>
              </a:rPr>
              <a:t>interacteert</a:t>
            </a:r>
            <a:r>
              <a:rPr sz="2304" spc="-3" dirty="0">
                <a:latin typeface="Arial MT"/>
                <a:cs typeface="Arial MT"/>
              </a:rPr>
              <a:t> </a:t>
            </a:r>
            <a:r>
              <a:rPr sz="2304" spc="-6" dirty="0">
                <a:latin typeface="Arial MT"/>
                <a:cs typeface="Arial MT"/>
              </a:rPr>
              <a:t>met</a:t>
            </a:r>
            <a:r>
              <a:rPr sz="2304" spc="-3" dirty="0">
                <a:latin typeface="Arial MT"/>
                <a:cs typeface="Arial MT"/>
              </a:rPr>
              <a:t> </a:t>
            </a:r>
            <a:r>
              <a:rPr sz="2304" spc="-6" dirty="0">
                <a:latin typeface="Arial MT"/>
                <a:cs typeface="Arial MT"/>
              </a:rPr>
              <a:t>analyse</a:t>
            </a:r>
            <a:r>
              <a:rPr sz="2304" spc="-3" dirty="0">
                <a:latin typeface="Arial MT"/>
                <a:cs typeface="Arial MT"/>
              </a:rPr>
              <a:t> </a:t>
            </a:r>
            <a:r>
              <a:rPr sz="2304" spc="-6" dirty="0">
                <a:latin typeface="Arial MT"/>
                <a:cs typeface="Arial MT"/>
              </a:rPr>
              <a:t>op </a:t>
            </a:r>
            <a:r>
              <a:rPr sz="2304" spc="-631" dirty="0">
                <a:latin typeface="Arial MT"/>
                <a:cs typeface="Arial MT"/>
              </a:rPr>
              <a:t> </a:t>
            </a:r>
            <a:r>
              <a:rPr sz="2304" spc="-6" dirty="0">
                <a:latin typeface="Arial MT"/>
                <a:cs typeface="Arial MT"/>
              </a:rPr>
              <a:t>een </a:t>
            </a:r>
            <a:r>
              <a:rPr sz="2304" spc="-3" dirty="0">
                <a:latin typeface="Arial MT"/>
                <a:cs typeface="Arial MT"/>
              </a:rPr>
              <a:t>manier</a:t>
            </a:r>
            <a:endParaRPr sz="2304">
              <a:latin typeface="Arial MT"/>
              <a:cs typeface="Arial MT"/>
            </a:endParaRPr>
          </a:p>
          <a:p>
            <a:pPr>
              <a:spcBef>
                <a:spcPts val="30"/>
              </a:spcBef>
            </a:pPr>
            <a:endParaRPr sz="2365">
              <a:latin typeface="Arial MT"/>
              <a:cs typeface="Arial MT"/>
            </a:endParaRPr>
          </a:p>
          <a:p>
            <a:pPr marL="7701" marR="3081"/>
            <a:r>
              <a:rPr sz="2304" spc="-3" dirty="0">
                <a:latin typeface="Arial MT"/>
                <a:cs typeface="Arial MT"/>
              </a:rPr>
              <a:t>Problemen</a:t>
            </a:r>
            <a:r>
              <a:rPr sz="2304" spc="-6" dirty="0">
                <a:latin typeface="Arial MT"/>
                <a:cs typeface="Arial MT"/>
              </a:rPr>
              <a:t> met</a:t>
            </a:r>
            <a:r>
              <a:rPr sz="2304" spc="-3" dirty="0">
                <a:latin typeface="Arial MT"/>
                <a:cs typeface="Arial MT"/>
              </a:rPr>
              <a:t> </a:t>
            </a:r>
            <a:r>
              <a:rPr sz="2304" spc="-6" dirty="0">
                <a:latin typeface="Arial MT"/>
                <a:cs typeface="Arial MT"/>
              </a:rPr>
              <a:t>het</a:t>
            </a:r>
            <a:r>
              <a:rPr sz="2304" spc="-3" dirty="0">
                <a:latin typeface="Arial MT"/>
                <a:cs typeface="Arial MT"/>
              </a:rPr>
              <a:t> schip </a:t>
            </a:r>
            <a:r>
              <a:rPr sz="2304" spc="-6" dirty="0">
                <a:latin typeface="Arial MT"/>
                <a:cs typeface="Arial MT"/>
              </a:rPr>
              <a:t>moeten</a:t>
            </a:r>
            <a:r>
              <a:rPr sz="2304" spc="-3" dirty="0">
                <a:latin typeface="Arial MT"/>
                <a:cs typeface="Arial MT"/>
              </a:rPr>
              <a:t> </a:t>
            </a:r>
            <a:r>
              <a:rPr sz="2304" spc="-6" dirty="0">
                <a:latin typeface="Arial MT"/>
                <a:cs typeface="Arial MT"/>
              </a:rPr>
              <a:t>worden</a:t>
            </a:r>
            <a:r>
              <a:rPr sz="2304" spc="-3" dirty="0">
                <a:latin typeface="Arial MT"/>
                <a:cs typeface="Arial MT"/>
              </a:rPr>
              <a:t> </a:t>
            </a:r>
            <a:r>
              <a:rPr sz="2304" spc="-6" dirty="0">
                <a:latin typeface="Arial MT"/>
                <a:cs typeface="Arial MT"/>
              </a:rPr>
              <a:t>opgelost</a:t>
            </a:r>
            <a:r>
              <a:rPr sz="2304" spc="-3" dirty="0">
                <a:latin typeface="Arial MT"/>
                <a:cs typeface="Arial MT"/>
              </a:rPr>
              <a:t> </a:t>
            </a:r>
            <a:r>
              <a:rPr sz="2304" spc="-6" dirty="0">
                <a:latin typeface="Arial MT"/>
                <a:cs typeface="Arial MT"/>
              </a:rPr>
              <a:t>binnen</a:t>
            </a:r>
            <a:r>
              <a:rPr sz="2304" spc="-3" dirty="0">
                <a:latin typeface="Arial MT"/>
                <a:cs typeface="Arial MT"/>
              </a:rPr>
              <a:t> cockpit </a:t>
            </a:r>
            <a:r>
              <a:rPr sz="2304" spc="-631" dirty="0">
                <a:latin typeface="Arial MT"/>
                <a:cs typeface="Arial MT"/>
              </a:rPr>
              <a:t> </a:t>
            </a:r>
            <a:r>
              <a:rPr sz="2304" spc="-6" dirty="0">
                <a:latin typeface="Arial MT"/>
                <a:cs typeface="Arial MT"/>
              </a:rPr>
              <a:t>(i.e accu</a:t>
            </a:r>
            <a:r>
              <a:rPr sz="2304" spc="-3" dirty="0">
                <a:latin typeface="Arial MT"/>
                <a:cs typeface="Arial MT"/>
              </a:rPr>
              <a:t> </a:t>
            </a:r>
            <a:r>
              <a:rPr sz="2304" spc="-6" dirty="0">
                <a:latin typeface="Arial MT"/>
                <a:cs typeface="Arial MT"/>
              </a:rPr>
              <a:t>leeg,</a:t>
            </a:r>
            <a:r>
              <a:rPr sz="2304" spc="-3" dirty="0">
                <a:latin typeface="Arial MT"/>
                <a:cs typeface="Arial MT"/>
              </a:rPr>
              <a:t> schade </a:t>
            </a:r>
            <a:r>
              <a:rPr sz="2304" spc="-6" dirty="0">
                <a:latin typeface="Arial MT"/>
                <a:cs typeface="Arial MT"/>
              </a:rPr>
              <a:t>door</a:t>
            </a:r>
            <a:r>
              <a:rPr sz="2304" spc="-3" dirty="0">
                <a:latin typeface="Arial MT"/>
                <a:cs typeface="Arial MT"/>
              </a:rPr>
              <a:t> </a:t>
            </a:r>
            <a:r>
              <a:rPr sz="2304" spc="-6" dirty="0">
                <a:latin typeface="Arial MT"/>
                <a:cs typeface="Arial MT"/>
              </a:rPr>
              <a:t>extreme</a:t>
            </a:r>
            <a:r>
              <a:rPr sz="2304" spc="-3" dirty="0">
                <a:latin typeface="Arial MT"/>
                <a:cs typeface="Arial MT"/>
              </a:rPr>
              <a:t> </a:t>
            </a:r>
            <a:r>
              <a:rPr sz="2304" spc="-6" dirty="0">
                <a:latin typeface="Arial MT"/>
                <a:cs typeface="Arial MT"/>
              </a:rPr>
              <a:t>weersomstandigheden)</a:t>
            </a:r>
            <a:endParaRPr sz="2304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28" y="0"/>
            <a:ext cx="12191144" cy="6857615"/>
          </a:xfrm>
          <a:custGeom>
            <a:avLst/>
            <a:gdLst/>
            <a:ahLst/>
            <a:cxnLst/>
            <a:rect l="l" t="t" r="r" b="b"/>
            <a:pathLst>
              <a:path w="20104100" h="11308715">
                <a:moveTo>
                  <a:pt x="20104099" y="0"/>
                </a:moveTo>
                <a:lnTo>
                  <a:pt x="0" y="0"/>
                </a:lnTo>
                <a:lnTo>
                  <a:pt x="0" y="11308556"/>
                </a:lnTo>
                <a:lnTo>
                  <a:pt x="20104099" y="11308556"/>
                </a:lnTo>
                <a:lnTo>
                  <a:pt x="20104099" y="0"/>
                </a:lnTo>
                <a:close/>
              </a:path>
            </a:pathLst>
          </a:custGeom>
          <a:solidFill>
            <a:srgbClr val="0E0E0E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28" y="797869"/>
            <a:ext cx="12191144" cy="5141567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3B54A-9252-085A-5091-B7FE4FCFD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MV</a:t>
            </a:r>
            <a:endParaRPr lang="en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6E242-AFBF-B3C3-9BA8-F3E67AA2DE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E0CA33BB-BC2A-6AE5-8B4E-C9501BDB6425}"/>
              </a:ext>
            </a:extLst>
          </p:cNvPr>
          <p:cNvSpPr txBox="1">
            <a:spLocks/>
          </p:cNvSpPr>
          <p:nvPr/>
        </p:nvSpPr>
        <p:spPr>
          <a:xfrm>
            <a:off x="6357394" y="1347099"/>
            <a:ext cx="4227480" cy="88290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System Font Regular"/>
              <a:buChar char="–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90000"/>
              </a:lnSpc>
              <a:buNone/>
            </a:pPr>
            <a:r>
              <a:rPr lang="en-US" b="1" dirty="0"/>
              <a:t>Media </a:t>
            </a:r>
            <a:r>
              <a:rPr lang="en-US" b="1" dirty="0" err="1"/>
              <a:t>Vormgevers</a:t>
            </a:r>
            <a:r>
              <a:rPr lang="en-US" b="1" dirty="0"/>
              <a:t>:</a:t>
            </a:r>
            <a:br>
              <a:rPr lang="en-US" dirty="0"/>
            </a:br>
            <a:r>
              <a:rPr lang="en-US" dirty="0" err="1"/>
              <a:t>Leendert</a:t>
            </a:r>
            <a:r>
              <a:rPr lang="en-US" dirty="0"/>
              <a:t> Driessen - 29561</a:t>
            </a:r>
            <a:br>
              <a:rPr lang="en-US" dirty="0"/>
            </a:br>
            <a:r>
              <a:rPr lang="en-US" dirty="0" err="1"/>
              <a:t>Lefteris</a:t>
            </a:r>
            <a:r>
              <a:rPr lang="en-US" dirty="0"/>
              <a:t> </a:t>
            </a:r>
            <a:r>
              <a:rPr lang="en-US" dirty="0" err="1"/>
              <a:t>Kolios</a:t>
            </a:r>
            <a:r>
              <a:rPr lang="en-US" dirty="0"/>
              <a:t> - 28314</a:t>
            </a:r>
          </a:p>
        </p:txBody>
      </p:sp>
    </p:spTree>
    <p:extLst>
      <p:ext uri="{BB962C8B-B14F-4D97-AF65-F5344CB8AC3E}">
        <p14:creationId xmlns:p14="http://schemas.microsoft.com/office/powerpoint/2010/main" val="34044778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3B54A-9252-085A-5091-B7FE4FCFD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MV</a:t>
            </a:r>
            <a:endParaRPr lang="en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6E242-AFBF-B3C3-9BA8-F3E67AA2DE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E0CA33BB-BC2A-6AE5-8B4E-C9501BDB6425}"/>
              </a:ext>
            </a:extLst>
          </p:cNvPr>
          <p:cNvSpPr txBox="1">
            <a:spLocks/>
          </p:cNvSpPr>
          <p:nvPr/>
        </p:nvSpPr>
        <p:spPr>
          <a:xfrm>
            <a:off x="6357394" y="1347099"/>
            <a:ext cx="4227480" cy="88290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System Font Regular"/>
              <a:buChar char="–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90000"/>
              </a:lnSpc>
              <a:buNone/>
            </a:pPr>
            <a:r>
              <a:rPr lang="en-US" b="1" dirty="0"/>
              <a:t>Media </a:t>
            </a:r>
            <a:r>
              <a:rPr lang="en-US" b="1" dirty="0" err="1"/>
              <a:t>Vormgevers</a:t>
            </a:r>
            <a:r>
              <a:rPr lang="en-US" b="1" dirty="0"/>
              <a:t>:</a:t>
            </a:r>
            <a:br>
              <a:rPr lang="en-US" dirty="0"/>
            </a:br>
            <a:r>
              <a:rPr lang="en-US" dirty="0" err="1"/>
              <a:t>Leendert</a:t>
            </a:r>
            <a:r>
              <a:rPr lang="en-US" dirty="0"/>
              <a:t> Driessen - 29561</a:t>
            </a:r>
            <a:br>
              <a:rPr lang="en-US" dirty="0"/>
            </a:br>
            <a:r>
              <a:rPr lang="en-US" dirty="0" err="1"/>
              <a:t>Lefteris</a:t>
            </a:r>
            <a:r>
              <a:rPr lang="en-US" dirty="0"/>
              <a:t> </a:t>
            </a:r>
            <a:r>
              <a:rPr lang="en-US" dirty="0" err="1"/>
              <a:t>Kolios</a:t>
            </a:r>
            <a:r>
              <a:rPr lang="en-US" dirty="0"/>
              <a:t> - 28314</a:t>
            </a:r>
          </a:p>
        </p:txBody>
      </p:sp>
    </p:spTree>
    <p:extLst>
      <p:ext uri="{BB962C8B-B14F-4D97-AF65-F5344CB8AC3E}">
        <p14:creationId xmlns:p14="http://schemas.microsoft.com/office/powerpoint/2010/main" val="9166509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00EC6-7D23-AD3C-DBCD-ECE3110A8C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RV</a:t>
            </a:r>
            <a:endParaRPr lang="en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1185B1-4BAE-FF88-E136-AADB799E98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BEF7BE84-181B-11DF-E4C3-7CABA12B8FBB}"/>
              </a:ext>
            </a:extLst>
          </p:cNvPr>
          <p:cNvSpPr txBox="1">
            <a:spLocks/>
          </p:cNvSpPr>
          <p:nvPr/>
        </p:nvSpPr>
        <p:spPr>
          <a:xfrm>
            <a:off x="6375867" y="1336797"/>
            <a:ext cx="3546764" cy="11823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b="1" dirty="0" err="1"/>
              <a:t>Ruimtelijke</a:t>
            </a:r>
            <a:r>
              <a:rPr lang="en-GB" b="1" dirty="0"/>
              <a:t> </a:t>
            </a:r>
            <a:r>
              <a:rPr lang="en-GB" b="1" dirty="0" err="1"/>
              <a:t>Vormgevers</a:t>
            </a:r>
            <a:r>
              <a:rPr lang="en-GB" b="1" dirty="0"/>
              <a:t>:</a:t>
            </a:r>
            <a:br>
              <a:rPr lang="en-GB" dirty="0"/>
            </a:br>
            <a:r>
              <a:rPr lang="nl-NL" dirty="0"/>
              <a:t>Mick </a:t>
            </a:r>
            <a:r>
              <a:rPr lang="nl-NL" dirty="0" err="1"/>
              <a:t>Antes</a:t>
            </a:r>
            <a:r>
              <a:rPr lang="nl-NL" dirty="0"/>
              <a:t> - 32959</a:t>
            </a:r>
            <a:br>
              <a:rPr lang="nl-NL" dirty="0"/>
            </a:br>
            <a:r>
              <a:rPr lang="nl-NL" dirty="0"/>
              <a:t>Teuntje Wilms - 32995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18906076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00EC6-7D23-AD3C-DBCD-ECE3110A8C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RV</a:t>
            </a:r>
            <a:endParaRPr lang="en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1185B1-4BAE-FF88-E136-AADB799E98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BEF7BE84-181B-11DF-E4C3-7CABA12B8FBB}"/>
              </a:ext>
            </a:extLst>
          </p:cNvPr>
          <p:cNvSpPr txBox="1">
            <a:spLocks/>
          </p:cNvSpPr>
          <p:nvPr/>
        </p:nvSpPr>
        <p:spPr>
          <a:xfrm>
            <a:off x="6375867" y="1336797"/>
            <a:ext cx="3546764" cy="11823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b="1" dirty="0" err="1"/>
              <a:t>Ruimtelijke</a:t>
            </a:r>
            <a:r>
              <a:rPr lang="en-GB" b="1" dirty="0"/>
              <a:t> </a:t>
            </a:r>
            <a:r>
              <a:rPr lang="en-GB" b="1" dirty="0" err="1"/>
              <a:t>Vormgevers</a:t>
            </a:r>
            <a:r>
              <a:rPr lang="en-GB" b="1" dirty="0"/>
              <a:t>:</a:t>
            </a:r>
            <a:br>
              <a:rPr lang="en-GB" dirty="0"/>
            </a:br>
            <a:r>
              <a:rPr lang="nl-NL" dirty="0"/>
              <a:t>Mick </a:t>
            </a:r>
            <a:r>
              <a:rPr lang="nl-NL" dirty="0" err="1"/>
              <a:t>Antes</a:t>
            </a:r>
            <a:r>
              <a:rPr lang="nl-NL" dirty="0"/>
              <a:t> - 32959</a:t>
            </a:r>
            <a:br>
              <a:rPr lang="nl-NL" dirty="0"/>
            </a:br>
            <a:r>
              <a:rPr lang="nl-NL" dirty="0"/>
              <a:t>Teuntje Wilms - 32995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11083953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F92CD-19C2-267A-4D28-15F7CDCFC4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Wat </a:t>
            </a:r>
            <a:r>
              <a:rPr lang="en-GB" dirty="0" err="1"/>
              <a:t>gaan</a:t>
            </a:r>
            <a:r>
              <a:rPr lang="en-GB" dirty="0"/>
              <a:t> </a:t>
            </a:r>
            <a:r>
              <a:rPr lang="en-GB" dirty="0" err="1"/>
              <a:t>wij</a:t>
            </a:r>
            <a:r>
              <a:rPr lang="en-GB" dirty="0"/>
              <a:t> </a:t>
            </a:r>
            <a:r>
              <a:rPr lang="en-GB" dirty="0" err="1"/>
              <a:t>maken</a:t>
            </a:r>
            <a:endParaRPr lang="en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D1BBA1-9DA4-1A42-1019-1F12BE8A81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Joystick</a:t>
            </a:r>
          </a:p>
          <a:p>
            <a:r>
              <a:rPr lang="en-GB" dirty="0"/>
              <a:t>Knop input &gt; </a:t>
            </a:r>
            <a:r>
              <a:rPr lang="en-GB" dirty="0" err="1"/>
              <a:t>lichtjes</a:t>
            </a:r>
            <a:r>
              <a:rPr lang="en-GB" dirty="0"/>
              <a:t> </a:t>
            </a:r>
            <a:r>
              <a:rPr lang="en-GB" dirty="0" err="1"/>
              <a:t>aan</a:t>
            </a:r>
            <a:endParaRPr lang="en-GB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A38AB5B9-AF9B-9232-207D-0E0378B4CC28}"/>
              </a:ext>
            </a:extLst>
          </p:cNvPr>
          <p:cNvSpPr txBox="1">
            <a:spLocks/>
          </p:cNvSpPr>
          <p:nvPr/>
        </p:nvSpPr>
        <p:spPr>
          <a:xfrm>
            <a:off x="6412811" y="1336797"/>
            <a:ext cx="3546764" cy="11823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b="1" dirty="0"/>
              <a:t>Software Developers:</a:t>
            </a:r>
            <a:br>
              <a:rPr lang="en-GB" dirty="0"/>
            </a:br>
            <a:r>
              <a:rPr lang="nl-NL" dirty="0"/>
              <a:t>Vlad Verheij - 32867</a:t>
            </a:r>
            <a:br>
              <a:rPr lang="nl-NL" dirty="0"/>
            </a:br>
            <a:r>
              <a:rPr lang="nl-NL" dirty="0"/>
              <a:t>Collin Veerman - 32972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6940720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E9A7F-2540-AC27-BCA3-84AF5A043A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Wat </a:t>
            </a:r>
            <a:r>
              <a:rPr lang="en-GB" dirty="0" err="1"/>
              <a:t>hebben</a:t>
            </a:r>
            <a:r>
              <a:rPr lang="en-GB" dirty="0"/>
              <a:t> </a:t>
            </a:r>
            <a:r>
              <a:rPr lang="en-GB" dirty="0" err="1"/>
              <a:t>wij</a:t>
            </a:r>
            <a:r>
              <a:rPr lang="en-GB" dirty="0"/>
              <a:t> </a:t>
            </a:r>
            <a:r>
              <a:rPr lang="en-GB" dirty="0" err="1"/>
              <a:t>nodig</a:t>
            </a:r>
            <a:endParaRPr lang="en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75FC86-3555-7EAD-A967-20658CB4D6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Budget:</a:t>
            </a:r>
            <a:br>
              <a:rPr lang="en-GB" dirty="0"/>
            </a:br>
            <a:r>
              <a:rPr lang="en-GB" dirty="0"/>
              <a:t>• MAX: 30 Euro</a:t>
            </a:r>
            <a:br>
              <a:rPr lang="en-GB" dirty="0"/>
            </a:br>
            <a:r>
              <a:rPr lang="en-GB" dirty="0"/>
              <a:t>• </a:t>
            </a:r>
            <a:r>
              <a:rPr lang="en-GB" dirty="0" err="1"/>
              <a:t>Overschot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 err="1"/>
              <a:t>Techlab</a:t>
            </a:r>
            <a:r>
              <a:rPr lang="en-GB" dirty="0"/>
              <a:t>:</a:t>
            </a:r>
            <a:br>
              <a:rPr lang="en-GB" dirty="0"/>
            </a:br>
            <a:r>
              <a:rPr lang="en-GB" dirty="0"/>
              <a:t>• Joystick</a:t>
            </a:r>
            <a:br>
              <a:rPr lang="en-GB" dirty="0"/>
            </a:br>
            <a:r>
              <a:rPr lang="en-GB" dirty="0"/>
              <a:t>• Button</a:t>
            </a:r>
            <a:br>
              <a:rPr lang="en-GB" dirty="0"/>
            </a:br>
            <a:r>
              <a:rPr lang="en-GB" dirty="0"/>
              <a:t>• LED </a:t>
            </a:r>
            <a:r>
              <a:rPr lang="en-GB" dirty="0" err="1"/>
              <a:t>lampjes</a:t>
            </a:r>
            <a:endParaRPr lang="en-NL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048A2907-1F7B-107A-AC3E-64B6CB8B1903}"/>
              </a:ext>
            </a:extLst>
          </p:cNvPr>
          <p:cNvSpPr txBox="1">
            <a:spLocks/>
          </p:cNvSpPr>
          <p:nvPr/>
        </p:nvSpPr>
        <p:spPr>
          <a:xfrm>
            <a:off x="6412811" y="1336797"/>
            <a:ext cx="3546764" cy="11823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b="1" dirty="0"/>
              <a:t>Software Developers:</a:t>
            </a:r>
            <a:br>
              <a:rPr lang="en-GB" dirty="0"/>
            </a:br>
            <a:r>
              <a:rPr lang="nl-NL" dirty="0"/>
              <a:t>Vlad Verheij - 32867</a:t>
            </a:r>
            <a:br>
              <a:rPr lang="nl-NL" dirty="0"/>
            </a:br>
            <a:r>
              <a:rPr lang="nl-NL" dirty="0"/>
              <a:t>Collin Veerman - 32972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40854168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72429" y="4948308"/>
            <a:ext cx="3247142" cy="286219"/>
          </a:xfrm>
          <a:prstGeom prst="rect">
            <a:avLst/>
          </a:prstGeom>
        </p:spPr>
        <p:txBody>
          <a:bodyPr vert="horz" wrap="square" lIns="0" tIns="10782" rIns="0" bIns="0" rtlCol="0" anchor="t">
            <a:spAutoFit/>
          </a:bodyPr>
          <a:lstStyle/>
          <a:p>
            <a:pPr marL="7701">
              <a:spcBef>
                <a:spcPts val="85"/>
              </a:spcBef>
            </a:pPr>
            <a:r>
              <a:rPr sz="1789" spc="69" dirty="0">
                <a:latin typeface="Tahoma"/>
                <a:cs typeface="Tahoma"/>
              </a:rPr>
              <a:t>Witness</a:t>
            </a:r>
            <a:r>
              <a:rPr sz="1789" spc="-185" dirty="0">
                <a:latin typeface="Tahoma"/>
                <a:cs typeface="Tahoma"/>
              </a:rPr>
              <a:t> </a:t>
            </a:r>
            <a:r>
              <a:rPr sz="1789" spc="45" dirty="0">
                <a:latin typeface="Tahoma"/>
                <a:cs typeface="Tahoma"/>
              </a:rPr>
              <a:t>the</a:t>
            </a:r>
            <a:r>
              <a:rPr sz="1789" spc="-152" dirty="0">
                <a:latin typeface="Tahoma"/>
                <a:cs typeface="Tahoma"/>
              </a:rPr>
              <a:t> </a:t>
            </a:r>
            <a:r>
              <a:rPr sz="1789" spc="42" dirty="0">
                <a:latin typeface="Tahoma"/>
                <a:cs typeface="Tahoma"/>
              </a:rPr>
              <a:t>beauty</a:t>
            </a:r>
            <a:r>
              <a:rPr sz="1789" spc="-191" dirty="0">
                <a:latin typeface="Tahoma"/>
                <a:cs typeface="Tahoma"/>
              </a:rPr>
              <a:t> </a:t>
            </a:r>
            <a:r>
              <a:rPr sz="1789" spc="45" dirty="0">
                <a:latin typeface="Tahoma"/>
                <a:cs typeface="Tahoma"/>
              </a:rPr>
              <a:t>o</a:t>
            </a:r>
            <a:r>
              <a:rPr sz="1789" spc="103" dirty="0">
                <a:latin typeface="Tahoma"/>
                <a:cs typeface="Tahoma"/>
              </a:rPr>
              <a:t>f</a:t>
            </a:r>
            <a:r>
              <a:rPr sz="1789" spc="-188" dirty="0">
                <a:latin typeface="Tahoma"/>
                <a:cs typeface="Tahoma"/>
              </a:rPr>
              <a:t> </a:t>
            </a:r>
            <a:r>
              <a:rPr lang="en-GB" sz="1789" spc="273" dirty="0">
                <a:latin typeface="Tahoma"/>
                <a:cs typeface="Tahoma"/>
              </a:rPr>
              <a:t>regret</a:t>
            </a:r>
            <a:r>
              <a:rPr sz="1789" spc="-18" dirty="0">
                <a:latin typeface="Tahoma"/>
                <a:cs typeface="Tahoma"/>
              </a:rPr>
              <a:t>.</a:t>
            </a:r>
            <a:endParaRPr sz="1789" dirty="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28" y="0"/>
            <a:ext cx="12191144" cy="6857615"/>
          </a:xfrm>
          <a:custGeom>
            <a:avLst/>
            <a:gdLst/>
            <a:ahLst/>
            <a:cxnLst/>
            <a:rect l="l" t="t" r="r" b="b"/>
            <a:pathLst>
              <a:path w="20104100" h="11308715">
                <a:moveTo>
                  <a:pt x="20104099" y="0"/>
                </a:moveTo>
                <a:lnTo>
                  <a:pt x="0" y="0"/>
                </a:lnTo>
                <a:lnTo>
                  <a:pt x="0" y="11308556"/>
                </a:lnTo>
                <a:lnTo>
                  <a:pt x="20104099" y="11308556"/>
                </a:lnTo>
                <a:lnTo>
                  <a:pt x="20104099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  <p:grpSp>
        <p:nvGrpSpPr>
          <p:cNvPr id="3" name="object 3"/>
          <p:cNvGrpSpPr/>
          <p:nvPr/>
        </p:nvGrpSpPr>
        <p:grpSpPr>
          <a:xfrm>
            <a:off x="2955930" y="2057273"/>
            <a:ext cx="2743200" cy="2743200"/>
            <a:chOff x="4873842" y="3392595"/>
            <a:chExt cx="4523740" cy="4523740"/>
          </a:xfrm>
        </p:grpSpPr>
        <p:sp>
          <p:nvSpPr>
            <p:cNvPr id="4" name="object 4"/>
            <p:cNvSpPr/>
            <p:nvPr/>
          </p:nvSpPr>
          <p:spPr>
            <a:xfrm>
              <a:off x="4884313" y="3403071"/>
              <a:ext cx="4502785" cy="4502785"/>
            </a:xfrm>
            <a:custGeom>
              <a:avLst/>
              <a:gdLst/>
              <a:ahLst/>
              <a:cxnLst/>
              <a:rect l="l" t="t" r="r" b="b"/>
              <a:pathLst>
                <a:path w="4502784" h="4502784">
                  <a:moveTo>
                    <a:pt x="4298549" y="0"/>
                  </a:moveTo>
                  <a:lnTo>
                    <a:pt x="203878" y="0"/>
                  </a:lnTo>
                  <a:lnTo>
                    <a:pt x="0" y="203868"/>
                  </a:lnTo>
                  <a:lnTo>
                    <a:pt x="0" y="4298539"/>
                  </a:lnTo>
                  <a:lnTo>
                    <a:pt x="203878" y="4502417"/>
                  </a:lnTo>
                  <a:lnTo>
                    <a:pt x="4298549" y="4502417"/>
                  </a:lnTo>
                  <a:lnTo>
                    <a:pt x="4502428" y="4298539"/>
                  </a:lnTo>
                  <a:lnTo>
                    <a:pt x="4502428" y="203868"/>
                  </a:lnTo>
                  <a:lnTo>
                    <a:pt x="4298549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092"/>
            </a:p>
          </p:txBody>
        </p:sp>
        <p:sp>
          <p:nvSpPr>
            <p:cNvPr id="5" name="object 5"/>
            <p:cNvSpPr/>
            <p:nvPr/>
          </p:nvSpPr>
          <p:spPr>
            <a:xfrm>
              <a:off x="4884313" y="3403071"/>
              <a:ext cx="4502785" cy="4502785"/>
            </a:xfrm>
            <a:custGeom>
              <a:avLst/>
              <a:gdLst/>
              <a:ahLst/>
              <a:cxnLst/>
              <a:rect l="l" t="t" r="r" b="b"/>
              <a:pathLst>
                <a:path w="4502784" h="4502784">
                  <a:moveTo>
                    <a:pt x="4298549" y="4502417"/>
                  </a:moveTo>
                  <a:lnTo>
                    <a:pt x="203878" y="4502417"/>
                  </a:lnTo>
                  <a:lnTo>
                    <a:pt x="166659" y="4465198"/>
                  </a:lnTo>
                  <a:lnTo>
                    <a:pt x="133327" y="4431866"/>
                  </a:lnTo>
                  <a:lnTo>
                    <a:pt x="101939" y="4400478"/>
                  </a:lnTo>
                  <a:lnTo>
                    <a:pt x="70550" y="4369090"/>
                  </a:lnTo>
                  <a:lnTo>
                    <a:pt x="37218" y="4335758"/>
                  </a:lnTo>
                  <a:lnTo>
                    <a:pt x="0" y="4298539"/>
                  </a:lnTo>
                  <a:lnTo>
                    <a:pt x="0" y="203868"/>
                  </a:lnTo>
                  <a:lnTo>
                    <a:pt x="203878" y="0"/>
                  </a:lnTo>
                  <a:lnTo>
                    <a:pt x="4298549" y="0"/>
                  </a:lnTo>
                  <a:lnTo>
                    <a:pt x="4502428" y="203868"/>
                  </a:lnTo>
                  <a:lnTo>
                    <a:pt x="4502428" y="4298539"/>
                  </a:lnTo>
                  <a:lnTo>
                    <a:pt x="4465209" y="4335758"/>
                  </a:lnTo>
                  <a:lnTo>
                    <a:pt x="4431877" y="4369090"/>
                  </a:lnTo>
                  <a:lnTo>
                    <a:pt x="4400489" y="4400478"/>
                  </a:lnTo>
                  <a:lnTo>
                    <a:pt x="4369100" y="4431866"/>
                  </a:lnTo>
                  <a:lnTo>
                    <a:pt x="4335768" y="4465198"/>
                  </a:lnTo>
                  <a:lnTo>
                    <a:pt x="4298549" y="4502417"/>
                  </a:lnTo>
                  <a:close/>
                </a:path>
              </a:pathLst>
            </a:custGeom>
            <a:ln w="20941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 sz="1092"/>
            </a:p>
          </p:txBody>
        </p:sp>
        <p:sp>
          <p:nvSpPr>
            <p:cNvPr id="6" name="object 6"/>
            <p:cNvSpPr/>
            <p:nvPr/>
          </p:nvSpPr>
          <p:spPr>
            <a:xfrm>
              <a:off x="5181286" y="4677158"/>
              <a:ext cx="2931795" cy="2931795"/>
            </a:xfrm>
            <a:custGeom>
              <a:avLst/>
              <a:gdLst/>
              <a:ahLst/>
              <a:cxnLst/>
              <a:rect l="l" t="t" r="r" b="b"/>
              <a:pathLst>
                <a:path w="2931795" h="2931795">
                  <a:moveTo>
                    <a:pt x="2931366" y="2931366"/>
                  </a:moveTo>
                  <a:lnTo>
                    <a:pt x="358072" y="2931366"/>
                  </a:lnTo>
                  <a:lnTo>
                    <a:pt x="317841" y="2891135"/>
                  </a:lnTo>
                  <a:lnTo>
                    <a:pt x="280558" y="2853853"/>
                  </a:lnTo>
                  <a:lnTo>
                    <a:pt x="245487" y="2818783"/>
                  </a:lnTo>
                  <a:lnTo>
                    <a:pt x="211891" y="2785187"/>
                  </a:lnTo>
                  <a:lnTo>
                    <a:pt x="179032" y="2752329"/>
                  </a:lnTo>
                  <a:lnTo>
                    <a:pt x="146173" y="2719471"/>
                  </a:lnTo>
                  <a:lnTo>
                    <a:pt x="112578" y="2685876"/>
                  </a:lnTo>
                  <a:lnTo>
                    <a:pt x="77509" y="2650806"/>
                  </a:lnTo>
                  <a:lnTo>
                    <a:pt x="40228" y="2613524"/>
                  </a:lnTo>
                  <a:lnTo>
                    <a:pt x="0" y="2573293"/>
                  </a:lnTo>
                  <a:lnTo>
                    <a:pt x="0" y="0"/>
                  </a:lnTo>
                  <a:lnTo>
                    <a:pt x="2931366" y="0"/>
                  </a:lnTo>
                  <a:lnTo>
                    <a:pt x="2931366" y="2931366"/>
                  </a:lnTo>
                  <a:close/>
                </a:path>
              </a:pathLst>
            </a:custGeom>
            <a:ln w="20941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 sz="1092"/>
            </a:p>
          </p:txBody>
        </p:sp>
        <p:sp>
          <p:nvSpPr>
            <p:cNvPr id="7" name="object 7"/>
            <p:cNvSpPr/>
            <p:nvPr/>
          </p:nvSpPr>
          <p:spPr>
            <a:xfrm>
              <a:off x="4884318" y="4677154"/>
              <a:ext cx="3228340" cy="3228340"/>
            </a:xfrm>
            <a:custGeom>
              <a:avLst/>
              <a:gdLst/>
              <a:ahLst/>
              <a:cxnLst/>
              <a:rect l="l" t="t" r="r" b="b"/>
              <a:pathLst>
                <a:path w="3228340" h="3228340">
                  <a:moveTo>
                    <a:pt x="0" y="0"/>
                  </a:moveTo>
                  <a:lnTo>
                    <a:pt x="2870268" y="0"/>
                  </a:lnTo>
                  <a:lnTo>
                    <a:pt x="3228331" y="358072"/>
                  </a:lnTo>
                  <a:lnTo>
                    <a:pt x="3228331" y="3228331"/>
                  </a:lnTo>
                </a:path>
              </a:pathLst>
            </a:custGeom>
            <a:ln w="20941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 sz="1092"/>
            </a:p>
          </p:txBody>
        </p:sp>
        <p:sp>
          <p:nvSpPr>
            <p:cNvPr id="8" name="object 8"/>
            <p:cNvSpPr/>
            <p:nvPr/>
          </p:nvSpPr>
          <p:spPr>
            <a:xfrm>
              <a:off x="6272479" y="4791233"/>
              <a:ext cx="1726564" cy="1726564"/>
            </a:xfrm>
            <a:custGeom>
              <a:avLst/>
              <a:gdLst/>
              <a:ahLst/>
              <a:cxnLst/>
              <a:rect l="l" t="t" r="r" b="b"/>
              <a:pathLst>
                <a:path w="1726565" h="1726565">
                  <a:moveTo>
                    <a:pt x="1118463" y="863053"/>
                  </a:moveTo>
                  <a:lnTo>
                    <a:pt x="1114348" y="817130"/>
                  </a:lnTo>
                  <a:lnTo>
                    <a:pt x="1102487" y="773925"/>
                  </a:lnTo>
                  <a:lnTo>
                    <a:pt x="1097534" y="763498"/>
                  </a:lnTo>
                  <a:lnTo>
                    <a:pt x="1097534" y="863053"/>
                  </a:lnTo>
                  <a:lnTo>
                    <a:pt x="1092758" y="910247"/>
                  </a:lnTo>
                  <a:lnTo>
                    <a:pt x="1079068" y="954239"/>
                  </a:lnTo>
                  <a:lnTo>
                    <a:pt x="1057427" y="994067"/>
                  </a:lnTo>
                  <a:lnTo>
                    <a:pt x="1028776" y="1028788"/>
                  </a:lnTo>
                  <a:lnTo>
                    <a:pt x="994054" y="1057440"/>
                  </a:lnTo>
                  <a:lnTo>
                    <a:pt x="954227" y="1079080"/>
                  </a:lnTo>
                  <a:lnTo>
                    <a:pt x="910234" y="1092771"/>
                  </a:lnTo>
                  <a:lnTo>
                    <a:pt x="863041" y="1097546"/>
                  </a:lnTo>
                  <a:lnTo>
                    <a:pt x="815848" y="1092771"/>
                  </a:lnTo>
                  <a:lnTo>
                    <a:pt x="771855" y="1079080"/>
                  </a:lnTo>
                  <a:lnTo>
                    <a:pt x="732028" y="1057440"/>
                  </a:lnTo>
                  <a:lnTo>
                    <a:pt x="697318" y="1028788"/>
                  </a:lnTo>
                  <a:lnTo>
                    <a:pt x="668655" y="994067"/>
                  </a:lnTo>
                  <a:lnTo>
                    <a:pt x="647014" y="954239"/>
                  </a:lnTo>
                  <a:lnTo>
                    <a:pt x="633336" y="910247"/>
                  </a:lnTo>
                  <a:lnTo>
                    <a:pt x="628561" y="863053"/>
                  </a:lnTo>
                  <a:lnTo>
                    <a:pt x="633336" y="815848"/>
                  </a:lnTo>
                  <a:lnTo>
                    <a:pt x="647014" y="771867"/>
                  </a:lnTo>
                  <a:lnTo>
                    <a:pt x="668655" y="732040"/>
                  </a:lnTo>
                  <a:lnTo>
                    <a:pt x="697318" y="697318"/>
                  </a:lnTo>
                  <a:lnTo>
                    <a:pt x="732028" y="668667"/>
                  </a:lnTo>
                  <a:lnTo>
                    <a:pt x="771855" y="647014"/>
                  </a:lnTo>
                  <a:lnTo>
                    <a:pt x="815848" y="633336"/>
                  </a:lnTo>
                  <a:lnTo>
                    <a:pt x="863041" y="628561"/>
                  </a:lnTo>
                  <a:lnTo>
                    <a:pt x="910234" y="633336"/>
                  </a:lnTo>
                  <a:lnTo>
                    <a:pt x="954227" y="647014"/>
                  </a:lnTo>
                  <a:lnTo>
                    <a:pt x="994054" y="668667"/>
                  </a:lnTo>
                  <a:lnTo>
                    <a:pt x="1028776" y="697318"/>
                  </a:lnTo>
                  <a:lnTo>
                    <a:pt x="1057427" y="732040"/>
                  </a:lnTo>
                  <a:lnTo>
                    <a:pt x="1079068" y="771867"/>
                  </a:lnTo>
                  <a:lnTo>
                    <a:pt x="1092758" y="815848"/>
                  </a:lnTo>
                  <a:lnTo>
                    <a:pt x="1097534" y="863053"/>
                  </a:lnTo>
                  <a:lnTo>
                    <a:pt x="1097534" y="763498"/>
                  </a:lnTo>
                  <a:lnTo>
                    <a:pt x="1058392" y="698487"/>
                  </a:lnTo>
                  <a:lnTo>
                    <a:pt x="1027607" y="667689"/>
                  </a:lnTo>
                  <a:lnTo>
                    <a:pt x="991958" y="642493"/>
                  </a:lnTo>
                  <a:lnTo>
                    <a:pt x="962621" y="628561"/>
                  </a:lnTo>
                  <a:lnTo>
                    <a:pt x="952169" y="623595"/>
                  </a:lnTo>
                  <a:lnTo>
                    <a:pt x="908951" y="611733"/>
                  </a:lnTo>
                  <a:lnTo>
                    <a:pt x="863041" y="607618"/>
                  </a:lnTo>
                  <a:lnTo>
                    <a:pt x="817130" y="611733"/>
                  </a:lnTo>
                  <a:lnTo>
                    <a:pt x="773912" y="623595"/>
                  </a:lnTo>
                  <a:lnTo>
                    <a:pt x="734123" y="642493"/>
                  </a:lnTo>
                  <a:lnTo>
                    <a:pt x="698474" y="667689"/>
                  </a:lnTo>
                  <a:lnTo>
                    <a:pt x="667689" y="698487"/>
                  </a:lnTo>
                  <a:lnTo>
                    <a:pt x="642493" y="734136"/>
                  </a:lnTo>
                  <a:lnTo>
                    <a:pt x="623595" y="773925"/>
                  </a:lnTo>
                  <a:lnTo>
                    <a:pt x="611733" y="817130"/>
                  </a:lnTo>
                  <a:lnTo>
                    <a:pt x="607618" y="863053"/>
                  </a:lnTo>
                  <a:lnTo>
                    <a:pt x="611733" y="908964"/>
                  </a:lnTo>
                  <a:lnTo>
                    <a:pt x="623595" y="952182"/>
                  </a:lnTo>
                  <a:lnTo>
                    <a:pt x="642493" y="991971"/>
                  </a:lnTo>
                  <a:lnTo>
                    <a:pt x="667689" y="1027620"/>
                  </a:lnTo>
                  <a:lnTo>
                    <a:pt x="698474" y="1058405"/>
                  </a:lnTo>
                  <a:lnTo>
                    <a:pt x="734123" y="1083614"/>
                  </a:lnTo>
                  <a:lnTo>
                    <a:pt x="773912" y="1102499"/>
                  </a:lnTo>
                  <a:lnTo>
                    <a:pt x="817130" y="1114374"/>
                  </a:lnTo>
                  <a:lnTo>
                    <a:pt x="863041" y="1118489"/>
                  </a:lnTo>
                  <a:lnTo>
                    <a:pt x="908951" y="1114374"/>
                  </a:lnTo>
                  <a:lnTo>
                    <a:pt x="952169" y="1102499"/>
                  </a:lnTo>
                  <a:lnTo>
                    <a:pt x="991958" y="1083614"/>
                  </a:lnTo>
                  <a:lnTo>
                    <a:pt x="1027607" y="1058405"/>
                  </a:lnTo>
                  <a:lnTo>
                    <a:pt x="1058392" y="1027620"/>
                  </a:lnTo>
                  <a:lnTo>
                    <a:pt x="1083602" y="991971"/>
                  </a:lnTo>
                  <a:lnTo>
                    <a:pt x="1102487" y="952182"/>
                  </a:lnTo>
                  <a:lnTo>
                    <a:pt x="1114348" y="908964"/>
                  </a:lnTo>
                  <a:lnTo>
                    <a:pt x="1118463" y="863053"/>
                  </a:lnTo>
                  <a:close/>
                </a:path>
                <a:path w="1726565" h="1726565">
                  <a:moveTo>
                    <a:pt x="1211795" y="863053"/>
                  </a:moveTo>
                  <a:lnTo>
                    <a:pt x="1208608" y="815721"/>
                  </a:lnTo>
                  <a:lnTo>
                    <a:pt x="1199337" y="770343"/>
                  </a:lnTo>
                  <a:lnTo>
                    <a:pt x="1190853" y="745921"/>
                  </a:lnTo>
                  <a:lnTo>
                    <a:pt x="1190853" y="863053"/>
                  </a:lnTo>
                  <a:lnTo>
                    <a:pt x="1187297" y="911428"/>
                  </a:lnTo>
                  <a:lnTo>
                    <a:pt x="1176947" y="957618"/>
                  </a:lnTo>
                  <a:lnTo>
                    <a:pt x="1160335" y="1001128"/>
                  </a:lnTo>
                  <a:lnTo>
                    <a:pt x="1137970" y="1041425"/>
                  </a:lnTo>
                  <a:lnTo>
                    <a:pt x="1110348" y="1078001"/>
                  </a:lnTo>
                  <a:lnTo>
                    <a:pt x="1078001" y="1110361"/>
                  </a:lnTo>
                  <a:lnTo>
                    <a:pt x="1041412" y="1137983"/>
                  </a:lnTo>
                  <a:lnTo>
                    <a:pt x="1001115" y="1160348"/>
                  </a:lnTo>
                  <a:lnTo>
                    <a:pt x="957618" y="1176959"/>
                  </a:lnTo>
                  <a:lnTo>
                    <a:pt x="911415" y="1187297"/>
                  </a:lnTo>
                  <a:lnTo>
                    <a:pt x="863041" y="1190866"/>
                  </a:lnTo>
                  <a:lnTo>
                    <a:pt x="814666" y="1187297"/>
                  </a:lnTo>
                  <a:lnTo>
                    <a:pt x="768477" y="1176959"/>
                  </a:lnTo>
                  <a:lnTo>
                    <a:pt x="724966" y="1160348"/>
                  </a:lnTo>
                  <a:lnTo>
                    <a:pt x="684669" y="1137983"/>
                  </a:lnTo>
                  <a:lnTo>
                    <a:pt x="648093" y="1110361"/>
                  </a:lnTo>
                  <a:lnTo>
                    <a:pt x="615734" y="1078001"/>
                  </a:lnTo>
                  <a:lnTo>
                    <a:pt x="588111" y="1041425"/>
                  </a:lnTo>
                  <a:lnTo>
                    <a:pt x="565746" y="1001128"/>
                  </a:lnTo>
                  <a:lnTo>
                    <a:pt x="549135" y="957618"/>
                  </a:lnTo>
                  <a:lnTo>
                    <a:pt x="538797" y="911428"/>
                  </a:lnTo>
                  <a:lnTo>
                    <a:pt x="535228" y="863053"/>
                  </a:lnTo>
                  <a:lnTo>
                    <a:pt x="538797" y="814679"/>
                  </a:lnTo>
                  <a:lnTo>
                    <a:pt x="549135" y="768477"/>
                  </a:lnTo>
                  <a:lnTo>
                    <a:pt x="565746" y="724979"/>
                  </a:lnTo>
                  <a:lnTo>
                    <a:pt x="588111" y="684682"/>
                  </a:lnTo>
                  <a:lnTo>
                    <a:pt x="615734" y="648093"/>
                  </a:lnTo>
                  <a:lnTo>
                    <a:pt x="648093" y="615746"/>
                  </a:lnTo>
                  <a:lnTo>
                    <a:pt x="684669" y="588124"/>
                  </a:lnTo>
                  <a:lnTo>
                    <a:pt x="724966" y="565746"/>
                  </a:lnTo>
                  <a:lnTo>
                    <a:pt x="768477" y="549135"/>
                  </a:lnTo>
                  <a:lnTo>
                    <a:pt x="814666" y="538797"/>
                  </a:lnTo>
                  <a:lnTo>
                    <a:pt x="863041" y="535241"/>
                  </a:lnTo>
                  <a:lnTo>
                    <a:pt x="911415" y="538797"/>
                  </a:lnTo>
                  <a:lnTo>
                    <a:pt x="957618" y="549135"/>
                  </a:lnTo>
                  <a:lnTo>
                    <a:pt x="1001115" y="565746"/>
                  </a:lnTo>
                  <a:lnTo>
                    <a:pt x="1041412" y="588124"/>
                  </a:lnTo>
                  <a:lnTo>
                    <a:pt x="1078001" y="615746"/>
                  </a:lnTo>
                  <a:lnTo>
                    <a:pt x="1110348" y="648093"/>
                  </a:lnTo>
                  <a:lnTo>
                    <a:pt x="1137970" y="684682"/>
                  </a:lnTo>
                  <a:lnTo>
                    <a:pt x="1160335" y="724979"/>
                  </a:lnTo>
                  <a:lnTo>
                    <a:pt x="1176947" y="768477"/>
                  </a:lnTo>
                  <a:lnTo>
                    <a:pt x="1187297" y="814679"/>
                  </a:lnTo>
                  <a:lnTo>
                    <a:pt x="1190853" y="863053"/>
                  </a:lnTo>
                  <a:lnTo>
                    <a:pt x="1190853" y="745921"/>
                  </a:lnTo>
                  <a:lnTo>
                    <a:pt x="1164183" y="687031"/>
                  </a:lnTo>
                  <a:lnTo>
                    <a:pt x="1139126" y="649935"/>
                  </a:lnTo>
                  <a:lnTo>
                    <a:pt x="1109649" y="616445"/>
                  </a:lnTo>
                  <a:lnTo>
                    <a:pt x="1076159" y="586968"/>
                  </a:lnTo>
                  <a:lnTo>
                    <a:pt x="1039063" y="561911"/>
                  </a:lnTo>
                  <a:lnTo>
                    <a:pt x="998791" y="541705"/>
                  </a:lnTo>
                  <a:lnTo>
                    <a:pt x="955751" y="526757"/>
                  </a:lnTo>
                  <a:lnTo>
                    <a:pt x="910361" y="517486"/>
                  </a:lnTo>
                  <a:lnTo>
                    <a:pt x="863041" y="514299"/>
                  </a:lnTo>
                  <a:lnTo>
                    <a:pt x="815721" y="517486"/>
                  </a:lnTo>
                  <a:lnTo>
                    <a:pt x="770331" y="526757"/>
                  </a:lnTo>
                  <a:lnTo>
                    <a:pt x="727290" y="541705"/>
                  </a:lnTo>
                  <a:lnTo>
                    <a:pt x="687019" y="561911"/>
                  </a:lnTo>
                  <a:lnTo>
                    <a:pt x="649935" y="586968"/>
                  </a:lnTo>
                  <a:lnTo>
                    <a:pt x="616432" y="616445"/>
                  </a:lnTo>
                  <a:lnTo>
                    <a:pt x="586955" y="649935"/>
                  </a:lnTo>
                  <a:lnTo>
                    <a:pt x="561898" y="687031"/>
                  </a:lnTo>
                  <a:lnTo>
                    <a:pt x="541693" y="727303"/>
                  </a:lnTo>
                  <a:lnTo>
                    <a:pt x="526745" y="770343"/>
                  </a:lnTo>
                  <a:lnTo>
                    <a:pt x="517474" y="815721"/>
                  </a:lnTo>
                  <a:lnTo>
                    <a:pt x="514286" y="863053"/>
                  </a:lnTo>
                  <a:lnTo>
                    <a:pt x="517474" y="910374"/>
                  </a:lnTo>
                  <a:lnTo>
                    <a:pt x="526745" y="955763"/>
                  </a:lnTo>
                  <a:lnTo>
                    <a:pt x="541693" y="998804"/>
                  </a:lnTo>
                  <a:lnTo>
                    <a:pt x="561898" y="1039075"/>
                  </a:lnTo>
                  <a:lnTo>
                    <a:pt x="586955" y="1076159"/>
                  </a:lnTo>
                  <a:lnTo>
                    <a:pt x="616432" y="1109662"/>
                  </a:lnTo>
                  <a:lnTo>
                    <a:pt x="649935" y="1139139"/>
                  </a:lnTo>
                  <a:lnTo>
                    <a:pt x="687019" y="1164183"/>
                  </a:lnTo>
                  <a:lnTo>
                    <a:pt x="727290" y="1184402"/>
                  </a:lnTo>
                  <a:lnTo>
                    <a:pt x="770331" y="1199349"/>
                  </a:lnTo>
                  <a:lnTo>
                    <a:pt x="815721" y="1208620"/>
                  </a:lnTo>
                  <a:lnTo>
                    <a:pt x="863041" y="1211808"/>
                  </a:lnTo>
                  <a:lnTo>
                    <a:pt x="910361" y="1208620"/>
                  </a:lnTo>
                  <a:lnTo>
                    <a:pt x="955751" y="1199349"/>
                  </a:lnTo>
                  <a:lnTo>
                    <a:pt x="998791" y="1184402"/>
                  </a:lnTo>
                  <a:lnTo>
                    <a:pt x="1039063" y="1164183"/>
                  </a:lnTo>
                  <a:lnTo>
                    <a:pt x="1076159" y="1139139"/>
                  </a:lnTo>
                  <a:lnTo>
                    <a:pt x="1109649" y="1109662"/>
                  </a:lnTo>
                  <a:lnTo>
                    <a:pt x="1139126" y="1076159"/>
                  </a:lnTo>
                  <a:lnTo>
                    <a:pt x="1164183" y="1039075"/>
                  </a:lnTo>
                  <a:lnTo>
                    <a:pt x="1184389" y="998804"/>
                  </a:lnTo>
                  <a:lnTo>
                    <a:pt x="1199337" y="955763"/>
                  </a:lnTo>
                  <a:lnTo>
                    <a:pt x="1208608" y="910374"/>
                  </a:lnTo>
                  <a:lnTo>
                    <a:pt x="1211795" y="863053"/>
                  </a:lnTo>
                  <a:close/>
                </a:path>
                <a:path w="1726565" h="1726565">
                  <a:moveTo>
                    <a:pt x="1560550" y="863053"/>
                  </a:moveTo>
                  <a:lnTo>
                    <a:pt x="1558937" y="815289"/>
                  </a:lnTo>
                  <a:lnTo>
                    <a:pt x="1554187" y="768400"/>
                  </a:lnTo>
                  <a:lnTo>
                    <a:pt x="1546377" y="722477"/>
                  </a:lnTo>
                  <a:lnTo>
                    <a:pt x="1539608" y="694220"/>
                  </a:lnTo>
                  <a:lnTo>
                    <a:pt x="1539608" y="863053"/>
                  </a:lnTo>
                  <a:lnTo>
                    <a:pt x="1537906" y="911301"/>
                  </a:lnTo>
                  <a:lnTo>
                    <a:pt x="1532877" y="958634"/>
                  </a:lnTo>
                  <a:lnTo>
                    <a:pt x="1524635" y="1004963"/>
                  </a:lnTo>
                  <a:lnTo>
                    <a:pt x="1513293" y="1050150"/>
                  </a:lnTo>
                  <a:lnTo>
                    <a:pt x="1498981" y="1094079"/>
                  </a:lnTo>
                  <a:lnTo>
                    <a:pt x="1481797" y="1136650"/>
                  </a:lnTo>
                  <a:lnTo>
                    <a:pt x="1461858" y="1177747"/>
                  </a:lnTo>
                  <a:lnTo>
                    <a:pt x="1439291" y="1217244"/>
                  </a:lnTo>
                  <a:lnTo>
                    <a:pt x="1414208" y="1255026"/>
                  </a:lnTo>
                  <a:lnTo>
                    <a:pt x="1386713" y="1290980"/>
                  </a:lnTo>
                  <a:lnTo>
                    <a:pt x="1356931" y="1324991"/>
                  </a:lnTo>
                  <a:lnTo>
                    <a:pt x="1324978" y="1356944"/>
                  </a:lnTo>
                  <a:lnTo>
                    <a:pt x="1290866" y="1386801"/>
                  </a:lnTo>
                  <a:lnTo>
                    <a:pt x="1255014" y="1414221"/>
                  </a:lnTo>
                  <a:lnTo>
                    <a:pt x="1217231" y="1439303"/>
                  </a:lnTo>
                  <a:lnTo>
                    <a:pt x="1177734" y="1461871"/>
                  </a:lnTo>
                  <a:lnTo>
                    <a:pt x="1136650" y="1481810"/>
                  </a:lnTo>
                  <a:lnTo>
                    <a:pt x="1094079" y="1498993"/>
                  </a:lnTo>
                  <a:lnTo>
                    <a:pt x="1050137" y="1513306"/>
                  </a:lnTo>
                  <a:lnTo>
                    <a:pt x="1004951" y="1524647"/>
                  </a:lnTo>
                  <a:lnTo>
                    <a:pt x="958634" y="1532890"/>
                  </a:lnTo>
                  <a:lnTo>
                    <a:pt x="911288" y="1537919"/>
                  </a:lnTo>
                  <a:lnTo>
                    <a:pt x="863041" y="1539621"/>
                  </a:lnTo>
                  <a:lnTo>
                    <a:pt x="814793" y="1537919"/>
                  </a:lnTo>
                  <a:lnTo>
                    <a:pt x="767461" y="1532890"/>
                  </a:lnTo>
                  <a:lnTo>
                    <a:pt x="721131" y="1524647"/>
                  </a:lnTo>
                  <a:lnTo>
                    <a:pt x="675944" y="1513306"/>
                  </a:lnTo>
                  <a:lnTo>
                    <a:pt x="632002" y="1498993"/>
                  </a:lnTo>
                  <a:lnTo>
                    <a:pt x="589432" y="1481810"/>
                  </a:lnTo>
                  <a:lnTo>
                    <a:pt x="548347" y="1461871"/>
                  </a:lnTo>
                  <a:lnTo>
                    <a:pt x="508850" y="1439303"/>
                  </a:lnTo>
                  <a:lnTo>
                    <a:pt x="471068" y="1414221"/>
                  </a:lnTo>
                  <a:lnTo>
                    <a:pt x="435114" y="1386725"/>
                  </a:lnTo>
                  <a:lnTo>
                    <a:pt x="401104" y="1356944"/>
                  </a:lnTo>
                  <a:lnTo>
                    <a:pt x="369150" y="1324991"/>
                  </a:lnTo>
                  <a:lnTo>
                    <a:pt x="339369" y="1290980"/>
                  </a:lnTo>
                  <a:lnTo>
                    <a:pt x="311873" y="1255026"/>
                  </a:lnTo>
                  <a:lnTo>
                    <a:pt x="286791" y="1217244"/>
                  </a:lnTo>
                  <a:lnTo>
                    <a:pt x="264223" y="1177747"/>
                  </a:lnTo>
                  <a:lnTo>
                    <a:pt x="244284" y="1136650"/>
                  </a:lnTo>
                  <a:lnTo>
                    <a:pt x="227101" y="1094079"/>
                  </a:lnTo>
                  <a:lnTo>
                    <a:pt x="212788" y="1050150"/>
                  </a:lnTo>
                  <a:lnTo>
                    <a:pt x="201447" y="1004963"/>
                  </a:lnTo>
                  <a:lnTo>
                    <a:pt x="193205" y="958634"/>
                  </a:lnTo>
                  <a:lnTo>
                    <a:pt x="188175" y="911301"/>
                  </a:lnTo>
                  <a:lnTo>
                    <a:pt x="186474" y="863053"/>
                  </a:lnTo>
                  <a:lnTo>
                    <a:pt x="188175" y="814806"/>
                  </a:lnTo>
                  <a:lnTo>
                    <a:pt x="193205" y="767461"/>
                  </a:lnTo>
                  <a:lnTo>
                    <a:pt x="201447" y="721144"/>
                  </a:lnTo>
                  <a:lnTo>
                    <a:pt x="212788" y="675957"/>
                  </a:lnTo>
                  <a:lnTo>
                    <a:pt x="227101" y="632015"/>
                  </a:lnTo>
                  <a:lnTo>
                    <a:pt x="244284" y="589445"/>
                  </a:lnTo>
                  <a:lnTo>
                    <a:pt x="264223" y="548360"/>
                  </a:lnTo>
                  <a:lnTo>
                    <a:pt x="286791" y="508863"/>
                  </a:lnTo>
                  <a:lnTo>
                    <a:pt x="311873" y="471081"/>
                  </a:lnTo>
                  <a:lnTo>
                    <a:pt x="339369" y="435127"/>
                  </a:lnTo>
                  <a:lnTo>
                    <a:pt x="369150" y="401116"/>
                  </a:lnTo>
                  <a:lnTo>
                    <a:pt x="401104" y="369163"/>
                  </a:lnTo>
                  <a:lnTo>
                    <a:pt x="435216" y="339305"/>
                  </a:lnTo>
                  <a:lnTo>
                    <a:pt x="471068" y="311886"/>
                  </a:lnTo>
                  <a:lnTo>
                    <a:pt x="508850" y="286804"/>
                  </a:lnTo>
                  <a:lnTo>
                    <a:pt x="548347" y="264223"/>
                  </a:lnTo>
                  <a:lnTo>
                    <a:pt x="589432" y="244297"/>
                  </a:lnTo>
                  <a:lnTo>
                    <a:pt x="632002" y="227114"/>
                  </a:lnTo>
                  <a:lnTo>
                    <a:pt x="675944" y="212788"/>
                  </a:lnTo>
                  <a:lnTo>
                    <a:pt x="721131" y="201460"/>
                  </a:lnTo>
                  <a:lnTo>
                    <a:pt x="767461" y="193217"/>
                  </a:lnTo>
                  <a:lnTo>
                    <a:pt x="814793" y="188188"/>
                  </a:lnTo>
                  <a:lnTo>
                    <a:pt x="863041" y="186486"/>
                  </a:lnTo>
                  <a:lnTo>
                    <a:pt x="911288" y="188188"/>
                  </a:lnTo>
                  <a:lnTo>
                    <a:pt x="958634" y="193217"/>
                  </a:lnTo>
                  <a:lnTo>
                    <a:pt x="1004951" y="201460"/>
                  </a:lnTo>
                  <a:lnTo>
                    <a:pt x="1050137" y="212788"/>
                  </a:lnTo>
                  <a:lnTo>
                    <a:pt x="1094079" y="227114"/>
                  </a:lnTo>
                  <a:lnTo>
                    <a:pt x="1136650" y="244297"/>
                  </a:lnTo>
                  <a:lnTo>
                    <a:pt x="1177734" y="264223"/>
                  </a:lnTo>
                  <a:lnTo>
                    <a:pt x="1217231" y="286804"/>
                  </a:lnTo>
                  <a:lnTo>
                    <a:pt x="1255014" y="311886"/>
                  </a:lnTo>
                  <a:lnTo>
                    <a:pt x="1290967" y="339382"/>
                  </a:lnTo>
                  <a:lnTo>
                    <a:pt x="1324978" y="369163"/>
                  </a:lnTo>
                  <a:lnTo>
                    <a:pt x="1356931" y="401116"/>
                  </a:lnTo>
                  <a:lnTo>
                    <a:pt x="1386713" y="435127"/>
                  </a:lnTo>
                  <a:lnTo>
                    <a:pt x="1414208" y="471081"/>
                  </a:lnTo>
                  <a:lnTo>
                    <a:pt x="1439291" y="508863"/>
                  </a:lnTo>
                  <a:lnTo>
                    <a:pt x="1461858" y="548360"/>
                  </a:lnTo>
                  <a:lnTo>
                    <a:pt x="1481797" y="589445"/>
                  </a:lnTo>
                  <a:lnTo>
                    <a:pt x="1498981" y="632015"/>
                  </a:lnTo>
                  <a:lnTo>
                    <a:pt x="1513293" y="675957"/>
                  </a:lnTo>
                  <a:lnTo>
                    <a:pt x="1524635" y="721144"/>
                  </a:lnTo>
                  <a:lnTo>
                    <a:pt x="1532877" y="767461"/>
                  </a:lnTo>
                  <a:lnTo>
                    <a:pt x="1537906" y="814806"/>
                  </a:lnTo>
                  <a:lnTo>
                    <a:pt x="1539608" y="863053"/>
                  </a:lnTo>
                  <a:lnTo>
                    <a:pt x="1539608" y="694220"/>
                  </a:lnTo>
                  <a:lnTo>
                    <a:pt x="1522056" y="633945"/>
                  </a:lnTo>
                  <a:lnTo>
                    <a:pt x="1505737" y="591553"/>
                  </a:lnTo>
                  <a:lnTo>
                    <a:pt x="1486789" y="550532"/>
                  </a:lnTo>
                  <a:lnTo>
                    <a:pt x="1465326" y="511009"/>
                  </a:lnTo>
                  <a:lnTo>
                    <a:pt x="1441424" y="473062"/>
                  </a:lnTo>
                  <a:lnTo>
                    <a:pt x="1415211" y="436829"/>
                  </a:lnTo>
                  <a:lnTo>
                    <a:pt x="1386789" y="402374"/>
                  </a:lnTo>
                  <a:lnTo>
                    <a:pt x="1356258" y="369836"/>
                  </a:lnTo>
                  <a:lnTo>
                    <a:pt x="1323708" y="339305"/>
                  </a:lnTo>
                  <a:lnTo>
                    <a:pt x="1289265" y="310883"/>
                  </a:lnTo>
                  <a:lnTo>
                    <a:pt x="1253020" y="284670"/>
                  </a:lnTo>
                  <a:lnTo>
                    <a:pt x="1215085" y="260769"/>
                  </a:lnTo>
                  <a:lnTo>
                    <a:pt x="1175562" y="239306"/>
                  </a:lnTo>
                  <a:lnTo>
                    <a:pt x="1134541" y="220357"/>
                  </a:lnTo>
                  <a:lnTo>
                    <a:pt x="1092149" y="204038"/>
                  </a:lnTo>
                  <a:lnTo>
                    <a:pt x="1048473" y="190461"/>
                  </a:lnTo>
                  <a:lnTo>
                    <a:pt x="1031875" y="186486"/>
                  </a:lnTo>
                  <a:lnTo>
                    <a:pt x="1003617" y="179717"/>
                  </a:lnTo>
                  <a:lnTo>
                    <a:pt x="957694" y="171907"/>
                  </a:lnTo>
                  <a:lnTo>
                    <a:pt x="910793" y="167157"/>
                  </a:lnTo>
                  <a:lnTo>
                    <a:pt x="863041" y="165544"/>
                  </a:lnTo>
                  <a:lnTo>
                    <a:pt x="815289" y="167157"/>
                  </a:lnTo>
                  <a:lnTo>
                    <a:pt x="768400" y="171907"/>
                  </a:lnTo>
                  <a:lnTo>
                    <a:pt x="722464" y="179717"/>
                  </a:lnTo>
                  <a:lnTo>
                    <a:pt x="677621" y="190461"/>
                  </a:lnTo>
                  <a:lnTo>
                    <a:pt x="633933" y="204038"/>
                  </a:lnTo>
                  <a:lnTo>
                    <a:pt x="591540" y="220357"/>
                  </a:lnTo>
                  <a:lnTo>
                    <a:pt x="550519" y="239306"/>
                  </a:lnTo>
                  <a:lnTo>
                    <a:pt x="510997" y="260769"/>
                  </a:lnTo>
                  <a:lnTo>
                    <a:pt x="473062" y="284670"/>
                  </a:lnTo>
                  <a:lnTo>
                    <a:pt x="436816" y="310883"/>
                  </a:lnTo>
                  <a:lnTo>
                    <a:pt x="402285" y="339382"/>
                  </a:lnTo>
                  <a:lnTo>
                    <a:pt x="369824" y="369836"/>
                  </a:lnTo>
                  <a:lnTo>
                    <a:pt x="339293" y="402374"/>
                  </a:lnTo>
                  <a:lnTo>
                    <a:pt x="310870" y="436829"/>
                  </a:lnTo>
                  <a:lnTo>
                    <a:pt x="284657" y="473062"/>
                  </a:lnTo>
                  <a:lnTo>
                    <a:pt x="260769" y="511009"/>
                  </a:lnTo>
                  <a:lnTo>
                    <a:pt x="239293" y="550532"/>
                  </a:lnTo>
                  <a:lnTo>
                    <a:pt x="220345" y="591553"/>
                  </a:lnTo>
                  <a:lnTo>
                    <a:pt x="204038" y="633945"/>
                  </a:lnTo>
                  <a:lnTo>
                    <a:pt x="190449" y="677621"/>
                  </a:lnTo>
                  <a:lnTo>
                    <a:pt x="179705" y="722477"/>
                  </a:lnTo>
                  <a:lnTo>
                    <a:pt x="171907" y="768400"/>
                  </a:lnTo>
                  <a:lnTo>
                    <a:pt x="167144" y="815289"/>
                  </a:lnTo>
                  <a:lnTo>
                    <a:pt x="165531" y="863053"/>
                  </a:lnTo>
                  <a:lnTo>
                    <a:pt x="167144" y="910805"/>
                  </a:lnTo>
                  <a:lnTo>
                    <a:pt x="171907" y="957694"/>
                  </a:lnTo>
                  <a:lnTo>
                    <a:pt x="179705" y="1003617"/>
                  </a:lnTo>
                  <a:lnTo>
                    <a:pt x="190449" y="1048473"/>
                  </a:lnTo>
                  <a:lnTo>
                    <a:pt x="204038" y="1092149"/>
                  </a:lnTo>
                  <a:lnTo>
                    <a:pt x="220345" y="1134554"/>
                  </a:lnTo>
                  <a:lnTo>
                    <a:pt x="239293" y="1175562"/>
                  </a:lnTo>
                  <a:lnTo>
                    <a:pt x="260769" y="1215097"/>
                  </a:lnTo>
                  <a:lnTo>
                    <a:pt x="284657" y="1253032"/>
                  </a:lnTo>
                  <a:lnTo>
                    <a:pt x="310870" y="1289278"/>
                  </a:lnTo>
                  <a:lnTo>
                    <a:pt x="339293" y="1323721"/>
                  </a:lnTo>
                  <a:lnTo>
                    <a:pt x="369824" y="1356258"/>
                  </a:lnTo>
                  <a:lnTo>
                    <a:pt x="402374" y="1386801"/>
                  </a:lnTo>
                  <a:lnTo>
                    <a:pt x="436816" y="1415224"/>
                  </a:lnTo>
                  <a:lnTo>
                    <a:pt x="473062" y="1441437"/>
                  </a:lnTo>
                  <a:lnTo>
                    <a:pt x="510997" y="1465326"/>
                  </a:lnTo>
                  <a:lnTo>
                    <a:pt x="550519" y="1486801"/>
                  </a:lnTo>
                  <a:lnTo>
                    <a:pt x="591540" y="1505750"/>
                  </a:lnTo>
                  <a:lnTo>
                    <a:pt x="633933" y="1522056"/>
                  </a:lnTo>
                  <a:lnTo>
                    <a:pt x="677621" y="1535645"/>
                  </a:lnTo>
                  <a:lnTo>
                    <a:pt x="722464" y="1546390"/>
                  </a:lnTo>
                  <a:lnTo>
                    <a:pt x="768400" y="1554187"/>
                  </a:lnTo>
                  <a:lnTo>
                    <a:pt x="815289" y="1558950"/>
                  </a:lnTo>
                  <a:lnTo>
                    <a:pt x="863041" y="1560563"/>
                  </a:lnTo>
                  <a:lnTo>
                    <a:pt x="910793" y="1558950"/>
                  </a:lnTo>
                  <a:lnTo>
                    <a:pt x="957694" y="1554187"/>
                  </a:lnTo>
                  <a:lnTo>
                    <a:pt x="1003617" y="1546390"/>
                  </a:lnTo>
                  <a:lnTo>
                    <a:pt x="1031875" y="1539621"/>
                  </a:lnTo>
                  <a:lnTo>
                    <a:pt x="1048473" y="1535645"/>
                  </a:lnTo>
                  <a:lnTo>
                    <a:pt x="1092149" y="1522056"/>
                  </a:lnTo>
                  <a:lnTo>
                    <a:pt x="1134541" y="1505750"/>
                  </a:lnTo>
                  <a:lnTo>
                    <a:pt x="1175562" y="1486801"/>
                  </a:lnTo>
                  <a:lnTo>
                    <a:pt x="1215085" y="1465326"/>
                  </a:lnTo>
                  <a:lnTo>
                    <a:pt x="1253020" y="1441437"/>
                  </a:lnTo>
                  <a:lnTo>
                    <a:pt x="1289265" y="1415224"/>
                  </a:lnTo>
                  <a:lnTo>
                    <a:pt x="1323797" y="1386725"/>
                  </a:lnTo>
                  <a:lnTo>
                    <a:pt x="1356258" y="1356258"/>
                  </a:lnTo>
                  <a:lnTo>
                    <a:pt x="1386789" y="1323721"/>
                  </a:lnTo>
                  <a:lnTo>
                    <a:pt x="1415211" y="1289278"/>
                  </a:lnTo>
                  <a:lnTo>
                    <a:pt x="1441424" y="1253032"/>
                  </a:lnTo>
                  <a:lnTo>
                    <a:pt x="1465326" y="1215097"/>
                  </a:lnTo>
                  <a:lnTo>
                    <a:pt x="1486789" y="1175562"/>
                  </a:lnTo>
                  <a:lnTo>
                    <a:pt x="1505737" y="1134554"/>
                  </a:lnTo>
                  <a:lnTo>
                    <a:pt x="1522056" y="1092149"/>
                  </a:lnTo>
                  <a:lnTo>
                    <a:pt x="1535633" y="1048473"/>
                  </a:lnTo>
                  <a:lnTo>
                    <a:pt x="1546377" y="1003617"/>
                  </a:lnTo>
                  <a:lnTo>
                    <a:pt x="1554187" y="957694"/>
                  </a:lnTo>
                  <a:lnTo>
                    <a:pt x="1558937" y="910805"/>
                  </a:lnTo>
                  <a:lnTo>
                    <a:pt x="1560550" y="863053"/>
                  </a:lnTo>
                  <a:close/>
                </a:path>
                <a:path w="1726565" h="1726565">
                  <a:moveTo>
                    <a:pt x="1726082" y="0"/>
                  </a:moveTo>
                  <a:lnTo>
                    <a:pt x="1705152" y="0"/>
                  </a:lnTo>
                  <a:lnTo>
                    <a:pt x="1705152" y="20942"/>
                  </a:lnTo>
                  <a:lnTo>
                    <a:pt x="1705152" y="1705152"/>
                  </a:lnTo>
                  <a:lnTo>
                    <a:pt x="138582" y="1705152"/>
                  </a:lnTo>
                  <a:lnTo>
                    <a:pt x="20942" y="1587500"/>
                  </a:lnTo>
                  <a:lnTo>
                    <a:pt x="20942" y="20942"/>
                  </a:lnTo>
                  <a:lnTo>
                    <a:pt x="1705152" y="20942"/>
                  </a:lnTo>
                  <a:lnTo>
                    <a:pt x="1705152" y="0"/>
                  </a:lnTo>
                  <a:lnTo>
                    <a:pt x="0" y="0"/>
                  </a:lnTo>
                  <a:lnTo>
                    <a:pt x="0" y="1596186"/>
                  </a:lnTo>
                  <a:lnTo>
                    <a:pt x="129908" y="1726095"/>
                  </a:lnTo>
                  <a:lnTo>
                    <a:pt x="1726082" y="1726095"/>
                  </a:lnTo>
                  <a:lnTo>
                    <a:pt x="1726082" y="1705152"/>
                  </a:lnTo>
                  <a:lnTo>
                    <a:pt x="1726082" y="20942"/>
                  </a:lnTo>
                  <a:lnTo>
                    <a:pt x="1726082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sz="1092"/>
            </a:p>
          </p:txBody>
        </p:sp>
        <p:sp>
          <p:nvSpPr>
            <p:cNvPr id="9" name="object 9"/>
            <p:cNvSpPr/>
            <p:nvPr/>
          </p:nvSpPr>
          <p:spPr>
            <a:xfrm>
              <a:off x="7135528" y="4677156"/>
              <a:ext cx="1274445" cy="977265"/>
            </a:xfrm>
            <a:custGeom>
              <a:avLst/>
              <a:gdLst/>
              <a:ahLst/>
              <a:cxnLst/>
              <a:rect l="l" t="t" r="r" b="b"/>
              <a:pathLst>
                <a:path w="1274445" h="977264">
                  <a:moveTo>
                    <a:pt x="1274086" y="0"/>
                  </a:moveTo>
                  <a:lnTo>
                    <a:pt x="977122" y="0"/>
                  </a:lnTo>
                  <a:lnTo>
                    <a:pt x="0" y="977122"/>
                  </a:lnTo>
                  <a:lnTo>
                    <a:pt x="1274086" y="977122"/>
                  </a:lnTo>
                  <a:lnTo>
                    <a:pt x="1274086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092"/>
            </a:p>
          </p:txBody>
        </p:sp>
        <p:sp>
          <p:nvSpPr>
            <p:cNvPr id="10" name="object 10"/>
            <p:cNvSpPr/>
            <p:nvPr/>
          </p:nvSpPr>
          <p:spPr>
            <a:xfrm>
              <a:off x="7135528" y="4677156"/>
              <a:ext cx="1274445" cy="977265"/>
            </a:xfrm>
            <a:custGeom>
              <a:avLst/>
              <a:gdLst/>
              <a:ahLst/>
              <a:cxnLst/>
              <a:rect l="l" t="t" r="r" b="b"/>
              <a:pathLst>
                <a:path w="1274445" h="977264">
                  <a:moveTo>
                    <a:pt x="0" y="977122"/>
                  </a:moveTo>
                  <a:lnTo>
                    <a:pt x="977122" y="0"/>
                  </a:lnTo>
                  <a:lnTo>
                    <a:pt x="1274086" y="0"/>
                  </a:lnTo>
                  <a:lnTo>
                    <a:pt x="1274086" y="977122"/>
                  </a:lnTo>
                  <a:lnTo>
                    <a:pt x="0" y="977122"/>
                  </a:lnTo>
                </a:path>
              </a:pathLst>
            </a:custGeom>
            <a:ln w="20941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 sz="1092"/>
            </a:p>
          </p:txBody>
        </p:sp>
        <p:sp>
          <p:nvSpPr>
            <p:cNvPr id="11" name="object 11"/>
            <p:cNvSpPr/>
            <p:nvPr/>
          </p:nvSpPr>
          <p:spPr>
            <a:xfrm>
              <a:off x="7135528" y="4380191"/>
              <a:ext cx="977265" cy="1274445"/>
            </a:xfrm>
            <a:custGeom>
              <a:avLst/>
              <a:gdLst/>
              <a:ahLst/>
              <a:cxnLst/>
              <a:rect l="l" t="t" r="r" b="b"/>
              <a:pathLst>
                <a:path w="977265" h="1274445">
                  <a:moveTo>
                    <a:pt x="977122" y="0"/>
                  </a:moveTo>
                  <a:lnTo>
                    <a:pt x="0" y="0"/>
                  </a:lnTo>
                  <a:lnTo>
                    <a:pt x="0" y="1274086"/>
                  </a:lnTo>
                  <a:lnTo>
                    <a:pt x="977122" y="296964"/>
                  </a:lnTo>
                  <a:lnTo>
                    <a:pt x="977122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092"/>
            </a:p>
          </p:txBody>
        </p:sp>
        <p:sp>
          <p:nvSpPr>
            <p:cNvPr id="12" name="object 12"/>
            <p:cNvSpPr/>
            <p:nvPr/>
          </p:nvSpPr>
          <p:spPr>
            <a:xfrm>
              <a:off x="7135528" y="4380191"/>
              <a:ext cx="977265" cy="1274445"/>
            </a:xfrm>
            <a:custGeom>
              <a:avLst/>
              <a:gdLst/>
              <a:ahLst/>
              <a:cxnLst/>
              <a:rect l="l" t="t" r="r" b="b"/>
              <a:pathLst>
                <a:path w="977265" h="1274445">
                  <a:moveTo>
                    <a:pt x="0" y="1274086"/>
                  </a:moveTo>
                  <a:lnTo>
                    <a:pt x="977122" y="296964"/>
                  </a:lnTo>
                  <a:lnTo>
                    <a:pt x="977122" y="0"/>
                  </a:lnTo>
                  <a:lnTo>
                    <a:pt x="0" y="0"/>
                  </a:lnTo>
                  <a:lnTo>
                    <a:pt x="0" y="1274086"/>
                  </a:lnTo>
                </a:path>
              </a:pathLst>
            </a:custGeom>
            <a:ln w="20941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 sz="1092"/>
            </a:p>
          </p:txBody>
        </p:sp>
        <p:sp>
          <p:nvSpPr>
            <p:cNvPr id="13" name="object 13"/>
            <p:cNvSpPr/>
            <p:nvPr/>
          </p:nvSpPr>
          <p:spPr>
            <a:xfrm>
              <a:off x="6158409" y="3403067"/>
              <a:ext cx="977265" cy="3049270"/>
            </a:xfrm>
            <a:custGeom>
              <a:avLst/>
              <a:gdLst/>
              <a:ahLst/>
              <a:cxnLst/>
              <a:rect l="l" t="t" r="r" b="b"/>
              <a:pathLst>
                <a:path w="977265" h="3049270">
                  <a:moveTo>
                    <a:pt x="977122" y="0"/>
                  </a:moveTo>
                  <a:lnTo>
                    <a:pt x="0" y="0"/>
                  </a:lnTo>
                  <a:lnTo>
                    <a:pt x="0" y="2870268"/>
                  </a:lnTo>
                  <a:lnTo>
                    <a:pt x="179167" y="3049163"/>
                  </a:lnTo>
                  <a:lnTo>
                    <a:pt x="977122" y="2251208"/>
                  </a:lnTo>
                  <a:lnTo>
                    <a:pt x="977122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092"/>
            </a:p>
          </p:txBody>
        </p:sp>
        <p:sp>
          <p:nvSpPr>
            <p:cNvPr id="14" name="object 14"/>
            <p:cNvSpPr/>
            <p:nvPr/>
          </p:nvSpPr>
          <p:spPr>
            <a:xfrm>
              <a:off x="6158409" y="3403067"/>
              <a:ext cx="977265" cy="3049270"/>
            </a:xfrm>
            <a:custGeom>
              <a:avLst/>
              <a:gdLst/>
              <a:ahLst/>
              <a:cxnLst/>
              <a:rect l="l" t="t" r="r" b="b"/>
              <a:pathLst>
                <a:path w="977265" h="3049270">
                  <a:moveTo>
                    <a:pt x="179167" y="3049163"/>
                  </a:moveTo>
                  <a:lnTo>
                    <a:pt x="977122" y="2251208"/>
                  </a:lnTo>
                  <a:lnTo>
                    <a:pt x="977122" y="0"/>
                  </a:lnTo>
                  <a:lnTo>
                    <a:pt x="0" y="0"/>
                  </a:lnTo>
                  <a:lnTo>
                    <a:pt x="0" y="2870268"/>
                  </a:lnTo>
                  <a:lnTo>
                    <a:pt x="179167" y="3049163"/>
                  </a:lnTo>
                  <a:close/>
                </a:path>
              </a:pathLst>
            </a:custGeom>
            <a:ln w="20941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 sz="1092"/>
            </a:p>
          </p:txBody>
        </p:sp>
        <p:sp>
          <p:nvSpPr>
            <p:cNvPr id="15" name="object 15"/>
            <p:cNvSpPr/>
            <p:nvPr/>
          </p:nvSpPr>
          <p:spPr>
            <a:xfrm>
              <a:off x="6337576" y="5654276"/>
              <a:ext cx="3049270" cy="977265"/>
            </a:xfrm>
            <a:custGeom>
              <a:avLst/>
              <a:gdLst/>
              <a:ahLst/>
              <a:cxnLst/>
              <a:rect l="l" t="t" r="r" b="b"/>
              <a:pathLst>
                <a:path w="3049270" h="977265">
                  <a:moveTo>
                    <a:pt x="3049163" y="0"/>
                  </a:moveTo>
                  <a:lnTo>
                    <a:pt x="797954" y="0"/>
                  </a:lnTo>
                  <a:lnTo>
                    <a:pt x="0" y="797954"/>
                  </a:lnTo>
                  <a:lnTo>
                    <a:pt x="178895" y="977122"/>
                  </a:lnTo>
                  <a:lnTo>
                    <a:pt x="3049163" y="977122"/>
                  </a:lnTo>
                  <a:lnTo>
                    <a:pt x="3049163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092"/>
            </a:p>
          </p:txBody>
        </p:sp>
        <p:sp>
          <p:nvSpPr>
            <p:cNvPr id="16" name="object 16"/>
            <p:cNvSpPr/>
            <p:nvPr/>
          </p:nvSpPr>
          <p:spPr>
            <a:xfrm>
              <a:off x="6337576" y="5654276"/>
              <a:ext cx="3049270" cy="977265"/>
            </a:xfrm>
            <a:custGeom>
              <a:avLst/>
              <a:gdLst/>
              <a:ahLst/>
              <a:cxnLst/>
              <a:rect l="l" t="t" r="r" b="b"/>
              <a:pathLst>
                <a:path w="3049270" h="977265">
                  <a:moveTo>
                    <a:pt x="0" y="797954"/>
                  </a:moveTo>
                  <a:lnTo>
                    <a:pt x="797954" y="0"/>
                  </a:lnTo>
                  <a:lnTo>
                    <a:pt x="3049163" y="0"/>
                  </a:lnTo>
                  <a:lnTo>
                    <a:pt x="3049163" y="977122"/>
                  </a:lnTo>
                  <a:lnTo>
                    <a:pt x="178895" y="977122"/>
                  </a:lnTo>
                  <a:lnTo>
                    <a:pt x="0" y="797954"/>
                  </a:lnTo>
                  <a:close/>
                </a:path>
              </a:pathLst>
            </a:custGeom>
            <a:ln w="20941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 sz="1092"/>
            </a:p>
          </p:txBody>
        </p:sp>
        <p:sp>
          <p:nvSpPr>
            <p:cNvPr id="17" name="object 17"/>
            <p:cNvSpPr/>
            <p:nvPr/>
          </p:nvSpPr>
          <p:spPr>
            <a:xfrm>
              <a:off x="4884312" y="3403066"/>
              <a:ext cx="4502785" cy="4502785"/>
            </a:xfrm>
            <a:custGeom>
              <a:avLst/>
              <a:gdLst/>
              <a:ahLst/>
              <a:cxnLst/>
              <a:rect l="l" t="t" r="r" b="b"/>
              <a:pathLst>
                <a:path w="4502784" h="4502784">
                  <a:moveTo>
                    <a:pt x="4298549" y="0"/>
                  </a:moveTo>
                  <a:lnTo>
                    <a:pt x="203878" y="0"/>
                  </a:lnTo>
                  <a:lnTo>
                    <a:pt x="0" y="203878"/>
                  </a:lnTo>
                  <a:lnTo>
                    <a:pt x="0" y="1274086"/>
                  </a:lnTo>
                  <a:lnTo>
                    <a:pt x="2870268" y="1274086"/>
                  </a:lnTo>
                  <a:lnTo>
                    <a:pt x="3228341" y="1632159"/>
                  </a:lnTo>
                  <a:lnTo>
                    <a:pt x="3228341" y="4502417"/>
                  </a:lnTo>
                  <a:lnTo>
                    <a:pt x="4298549" y="4502417"/>
                  </a:lnTo>
                  <a:lnTo>
                    <a:pt x="4502428" y="4298549"/>
                  </a:lnTo>
                  <a:lnTo>
                    <a:pt x="4502428" y="203878"/>
                  </a:lnTo>
                  <a:lnTo>
                    <a:pt x="4298549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092"/>
            </a:p>
          </p:txBody>
        </p:sp>
        <p:sp>
          <p:nvSpPr>
            <p:cNvPr id="18" name="object 18"/>
            <p:cNvSpPr/>
            <p:nvPr/>
          </p:nvSpPr>
          <p:spPr>
            <a:xfrm>
              <a:off x="4884312" y="3403066"/>
              <a:ext cx="4502785" cy="4502785"/>
            </a:xfrm>
            <a:custGeom>
              <a:avLst/>
              <a:gdLst/>
              <a:ahLst/>
              <a:cxnLst/>
              <a:rect l="l" t="t" r="r" b="b"/>
              <a:pathLst>
                <a:path w="4502784" h="4502784">
                  <a:moveTo>
                    <a:pt x="4298549" y="0"/>
                  </a:moveTo>
                  <a:lnTo>
                    <a:pt x="203878" y="0"/>
                  </a:lnTo>
                  <a:lnTo>
                    <a:pt x="0" y="203878"/>
                  </a:lnTo>
                  <a:lnTo>
                    <a:pt x="0" y="1274086"/>
                  </a:lnTo>
                  <a:lnTo>
                    <a:pt x="2870268" y="1274086"/>
                  </a:lnTo>
                  <a:lnTo>
                    <a:pt x="2910499" y="1314318"/>
                  </a:lnTo>
                  <a:lnTo>
                    <a:pt x="2947781" y="1351599"/>
                  </a:lnTo>
                  <a:lnTo>
                    <a:pt x="2982851" y="1386669"/>
                  </a:lnTo>
                  <a:lnTo>
                    <a:pt x="3016447" y="1420265"/>
                  </a:lnTo>
                  <a:lnTo>
                    <a:pt x="3049305" y="1453123"/>
                  </a:lnTo>
                  <a:lnTo>
                    <a:pt x="3082163" y="1485981"/>
                  </a:lnTo>
                  <a:lnTo>
                    <a:pt x="3115758" y="1519576"/>
                  </a:lnTo>
                  <a:lnTo>
                    <a:pt x="3150828" y="1554646"/>
                  </a:lnTo>
                  <a:lnTo>
                    <a:pt x="3188110" y="1591928"/>
                  </a:lnTo>
                  <a:lnTo>
                    <a:pt x="3228341" y="1632159"/>
                  </a:lnTo>
                  <a:lnTo>
                    <a:pt x="3228341" y="4502417"/>
                  </a:lnTo>
                  <a:lnTo>
                    <a:pt x="4298549" y="4502417"/>
                  </a:lnTo>
                  <a:lnTo>
                    <a:pt x="4335768" y="4465203"/>
                  </a:lnTo>
                  <a:lnTo>
                    <a:pt x="4369100" y="4431874"/>
                  </a:lnTo>
                  <a:lnTo>
                    <a:pt x="4400489" y="4400487"/>
                  </a:lnTo>
                  <a:lnTo>
                    <a:pt x="4431877" y="4369100"/>
                  </a:lnTo>
                  <a:lnTo>
                    <a:pt x="4465209" y="4335768"/>
                  </a:lnTo>
                  <a:lnTo>
                    <a:pt x="4502428" y="4298549"/>
                  </a:lnTo>
                  <a:lnTo>
                    <a:pt x="4502428" y="203878"/>
                  </a:lnTo>
                  <a:lnTo>
                    <a:pt x="4465209" y="166659"/>
                  </a:lnTo>
                  <a:lnTo>
                    <a:pt x="4431877" y="133327"/>
                  </a:lnTo>
                  <a:lnTo>
                    <a:pt x="4400489" y="101939"/>
                  </a:lnTo>
                  <a:lnTo>
                    <a:pt x="4369100" y="70550"/>
                  </a:lnTo>
                  <a:lnTo>
                    <a:pt x="4335768" y="37218"/>
                  </a:lnTo>
                  <a:lnTo>
                    <a:pt x="4298549" y="0"/>
                  </a:lnTo>
                  <a:close/>
                </a:path>
              </a:pathLst>
            </a:custGeom>
            <a:ln w="20941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 sz="1092"/>
            </a:p>
          </p:txBody>
        </p:sp>
      </p:grpSp>
      <p:grpSp>
        <p:nvGrpSpPr>
          <p:cNvPr id="19" name="object 19"/>
          <p:cNvGrpSpPr/>
          <p:nvPr/>
        </p:nvGrpSpPr>
        <p:grpSpPr>
          <a:xfrm>
            <a:off x="6493092" y="2057273"/>
            <a:ext cx="2743200" cy="2743200"/>
            <a:chOff x="10706884" y="3392595"/>
            <a:chExt cx="4523740" cy="4523740"/>
          </a:xfrm>
        </p:grpSpPr>
        <p:sp>
          <p:nvSpPr>
            <p:cNvPr id="20" name="object 20"/>
            <p:cNvSpPr/>
            <p:nvPr/>
          </p:nvSpPr>
          <p:spPr>
            <a:xfrm>
              <a:off x="10717355" y="3403071"/>
              <a:ext cx="4502785" cy="4502785"/>
            </a:xfrm>
            <a:custGeom>
              <a:avLst/>
              <a:gdLst/>
              <a:ahLst/>
              <a:cxnLst/>
              <a:rect l="l" t="t" r="r" b="b"/>
              <a:pathLst>
                <a:path w="4502784" h="4502784">
                  <a:moveTo>
                    <a:pt x="4298549" y="0"/>
                  </a:moveTo>
                  <a:lnTo>
                    <a:pt x="203878" y="0"/>
                  </a:lnTo>
                  <a:lnTo>
                    <a:pt x="0" y="203868"/>
                  </a:lnTo>
                  <a:lnTo>
                    <a:pt x="0" y="4298539"/>
                  </a:lnTo>
                  <a:lnTo>
                    <a:pt x="203878" y="4502417"/>
                  </a:lnTo>
                  <a:lnTo>
                    <a:pt x="4298549" y="4502417"/>
                  </a:lnTo>
                  <a:lnTo>
                    <a:pt x="4502428" y="4298539"/>
                  </a:lnTo>
                  <a:lnTo>
                    <a:pt x="4502428" y="203868"/>
                  </a:lnTo>
                  <a:lnTo>
                    <a:pt x="4298549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092"/>
            </a:p>
          </p:txBody>
        </p:sp>
        <p:sp>
          <p:nvSpPr>
            <p:cNvPr id="21" name="object 21"/>
            <p:cNvSpPr/>
            <p:nvPr/>
          </p:nvSpPr>
          <p:spPr>
            <a:xfrm>
              <a:off x="10717355" y="3403071"/>
              <a:ext cx="4502785" cy="4502785"/>
            </a:xfrm>
            <a:custGeom>
              <a:avLst/>
              <a:gdLst/>
              <a:ahLst/>
              <a:cxnLst/>
              <a:rect l="l" t="t" r="r" b="b"/>
              <a:pathLst>
                <a:path w="4502784" h="4502784">
                  <a:moveTo>
                    <a:pt x="4298549" y="4502417"/>
                  </a:moveTo>
                  <a:lnTo>
                    <a:pt x="203878" y="4502417"/>
                  </a:lnTo>
                  <a:lnTo>
                    <a:pt x="166659" y="4465198"/>
                  </a:lnTo>
                  <a:lnTo>
                    <a:pt x="133327" y="4431866"/>
                  </a:lnTo>
                  <a:lnTo>
                    <a:pt x="101939" y="4400478"/>
                  </a:lnTo>
                  <a:lnTo>
                    <a:pt x="70550" y="4369090"/>
                  </a:lnTo>
                  <a:lnTo>
                    <a:pt x="37218" y="4335758"/>
                  </a:lnTo>
                  <a:lnTo>
                    <a:pt x="0" y="4298539"/>
                  </a:lnTo>
                  <a:lnTo>
                    <a:pt x="0" y="203868"/>
                  </a:lnTo>
                  <a:lnTo>
                    <a:pt x="37218" y="166652"/>
                  </a:lnTo>
                  <a:lnTo>
                    <a:pt x="70550" y="133322"/>
                  </a:lnTo>
                  <a:lnTo>
                    <a:pt x="101939" y="101934"/>
                  </a:lnTo>
                  <a:lnTo>
                    <a:pt x="133327" y="70545"/>
                  </a:lnTo>
                  <a:lnTo>
                    <a:pt x="166659" y="37215"/>
                  </a:lnTo>
                  <a:lnTo>
                    <a:pt x="203878" y="0"/>
                  </a:lnTo>
                  <a:lnTo>
                    <a:pt x="4298549" y="0"/>
                  </a:lnTo>
                  <a:lnTo>
                    <a:pt x="4335768" y="37215"/>
                  </a:lnTo>
                  <a:lnTo>
                    <a:pt x="4369100" y="70545"/>
                  </a:lnTo>
                  <a:lnTo>
                    <a:pt x="4400489" y="101934"/>
                  </a:lnTo>
                  <a:lnTo>
                    <a:pt x="4431877" y="133322"/>
                  </a:lnTo>
                  <a:lnTo>
                    <a:pt x="4465209" y="166652"/>
                  </a:lnTo>
                  <a:lnTo>
                    <a:pt x="4502428" y="203868"/>
                  </a:lnTo>
                  <a:lnTo>
                    <a:pt x="4502428" y="4298539"/>
                  </a:lnTo>
                  <a:lnTo>
                    <a:pt x="4335768" y="4465198"/>
                  </a:lnTo>
                  <a:lnTo>
                    <a:pt x="4298549" y="4502417"/>
                  </a:lnTo>
                  <a:close/>
                </a:path>
              </a:pathLst>
            </a:custGeom>
            <a:ln w="20941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 sz="1092"/>
            </a:p>
          </p:txBody>
        </p:sp>
        <p:sp>
          <p:nvSpPr>
            <p:cNvPr id="22" name="object 22"/>
            <p:cNvSpPr/>
            <p:nvPr/>
          </p:nvSpPr>
          <p:spPr>
            <a:xfrm>
              <a:off x="11014328" y="4677158"/>
              <a:ext cx="2931795" cy="2931795"/>
            </a:xfrm>
            <a:custGeom>
              <a:avLst/>
              <a:gdLst/>
              <a:ahLst/>
              <a:cxnLst/>
              <a:rect l="l" t="t" r="r" b="b"/>
              <a:pathLst>
                <a:path w="2931794" h="2931795">
                  <a:moveTo>
                    <a:pt x="2931366" y="2931366"/>
                  </a:moveTo>
                  <a:lnTo>
                    <a:pt x="358072" y="2931366"/>
                  </a:lnTo>
                  <a:lnTo>
                    <a:pt x="317841" y="2891135"/>
                  </a:lnTo>
                  <a:lnTo>
                    <a:pt x="280558" y="2853853"/>
                  </a:lnTo>
                  <a:lnTo>
                    <a:pt x="245487" y="2818783"/>
                  </a:lnTo>
                  <a:lnTo>
                    <a:pt x="211891" y="2785187"/>
                  </a:lnTo>
                  <a:lnTo>
                    <a:pt x="179032" y="2752329"/>
                  </a:lnTo>
                  <a:lnTo>
                    <a:pt x="146173" y="2719471"/>
                  </a:lnTo>
                  <a:lnTo>
                    <a:pt x="112578" y="2685876"/>
                  </a:lnTo>
                  <a:lnTo>
                    <a:pt x="77509" y="2650806"/>
                  </a:lnTo>
                  <a:lnTo>
                    <a:pt x="40228" y="2613524"/>
                  </a:lnTo>
                  <a:lnTo>
                    <a:pt x="0" y="2573293"/>
                  </a:lnTo>
                  <a:lnTo>
                    <a:pt x="0" y="0"/>
                  </a:lnTo>
                  <a:lnTo>
                    <a:pt x="2931366" y="0"/>
                  </a:lnTo>
                  <a:lnTo>
                    <a:pt x="2931366" y="2931366"/>
                  </a:lnTo>
                  <a:close/>
                </a:path>
              </a:pathLst>
            </a:custGeom>
            <a:ln w="20941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 sz="1092"/>
            </a:p>
          </p:txBody>
        </p:sp>
        <p:sp>
          <p:nvSpPr>
            <p:cNvPr id="23" name="object 23"/>
            <p:cNvSpPr/>
            <p:nvPr/>
          </p:nvSpPr>
          <p:spPr>
            <a:xfrm>
              <a:off x="10717359" y="4677154"/>
              <a:ext cx="3228340" cy="3228340"/>
            </a:xfrm>
            <a:custGeom>
              <a:avLst/>
              <a:gdLst/>
              <a:ahLst/>
              <a:cxnLst/>
              <a:rect l="l" t="t" r="r" b="b"/>
              <a:pathLst>
                <a:path w="3228340" h="3228340">
                  <a:moveTo>
                    <a:pt x="0" y="0"/>
                  </a:moveTo>
                  <a:lnTo>
                    <a:pt x="2870268" y="0"/>
                  </a:lnTo>
                  <a:lnTo>
                    <a:pt x="2910497" y="40231"/>
                  </a:lnTo>
                  <a:lnTo>
                    <a:pt x="2947777" y="77513"/>
                  </a:lnTo>
                  <a:lnTo>
                    <a:pt x="2982846" y="112583"/>
                  </a:lnTo>
                  <a:lnTo>
                    <a:pt x="3016441" y="146178"/>
                  </a:lnTo>
                  <a:lnTo>
                    <a:pt x="3049299" y="179036"/>
                  </a:lnTo>
                  <a:lnTo>
                    <a:pt x="3082157" y="211894"/>
                  </a:lnTo>
                  <a:lnTo>
                    <a:pt x="3115752" y="245489"/>
                  </a:lnTo>
                  <a:lnTo>
                    <a:pt x="3150822" y="280559"/>
                  </a:lnTo>
                  <a:lnTo>
                    <a:pt x="3188102" y="317841"/>
                  </a:lnTo>
                  <a:lnTo>
                    <a:pt x="3228331" y="358072"/>
                  </a:lnTo>
                  <a:lnTo>
                    <a:pt x="3228331" y="3228331"/>
                  </a:lnTo>
                </a:path>
              </a:pathLst>
            </a:custGeom>
            <a:ln w="20941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 sz="1092"/>
            </a:p>
          </p:txBody>
        </p:sp>
        <p:sp>
          <p:nvSpPr>
            <p:cNvPr id="24" name="object 24"/>
            <p:cNvSpPr/>
            <p:nvPr/>
          </p:nvSpPr>
          <p:spPr>
            <a:xfrm>
              <a:off x="11991450" y="4677157"/>
              <a:ext cx="1954530" cy="1954530"/>
            </a:xfrm>
            <a:custGeom>
              <a:avLst/>
              <a:gdLst/>
              <a:ahLst/>
              <a:cxnLst/>
              <a:rect l="l" t="t" r="r" b="b"/>
              <a:pathLst>
                <a:path w="1954530" h="1954529">
                  <a:moveTo>
                    <a:pt x="1596171" y="0"/>
                  </a:moveTo>
                  <a:lnTo>
                    <a:pt x="0" y="0"/>
                  </a:lnTo>
                  <a:lnTo>
                    <a:pt x="0" y="1596171"/>
                  </a:lnTo>
                  <a:lnTo>
                    <a:pt x="358062" y="1954244"/>
                  </a:lnTo>
                  <a:lnTo>
                    <a:pt x="1954244" y="1954244"/>
                  </a:lnTo>
                  <a:lnTo>
                    <a:pt x="1954244" y="358062"/>
                  </a:lnTo>
                  <a:lnTo>
                    <a:pt x="1596171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092"/>
            </a:p>
          </p:txBody>
        </p:sp>
        <p:sp>
          <p:nvSpPr>
            <p:cNvPr id="25" name="object 25"/>
            <p:cNvSpPr/>
            <p:nvPr/>
          </p:nvSpPr>
          <p:spPr>
            <a:xfrm>
              <a:off x="11991450" y="4677157"/>
              <a:ext cx="1954530" cy="1954530"/>
            </a:xfrm>
            <a:custGeom>
              <a:avLst/>
              <a:gdLst/>
              <a:ahLst/>
              <a:cxnLst/>
              <a:rect l="l" t="t" r="r" b="b"/>
              <a:pathLst>
                <a:path w="1954530" h="1954529">
                  <a:moveTo>
                    <a:pt x="1954244" y="1954244"/>
                  </a:moveTo>
                  <a:lnTo>
                    <a:pt x="358062" y="1954244"/>
                  </a:lnTo>
                  <a:lnTo>
                    <a:pt x="317833" y="1914012"/>
                  </a:lnTo>
                  <a:lnTo>
                    <a:pt x="280553" y="1876731"/>
                  </a:lnTo>
                  <a:lnTo>
                    <a:pt x="245484" y="1841661"/>
                  </a:lnTo>
                  <a:lnTo>
                    <a:pt x="211889" y="1808065"/>
                  </a:lnTo>
                  <a:lnTo>
                    <a:pt x="179031" y="1775207"/>
                  </a:lnTo>
                  <a:lnTo>
                    <a:pt x="146173" y="1742349"/>
                  </a:lnTo>
                  <a:lnTo>
                    <a:pt x="112578" y="1708754"/>
                  </a:lnTo>
                  <a:lnTo>
                    <a:pt x="77509" y="1673684"/>
                  </a:lnTo>
                  <a:lnTo>
                    <a:pt x="40228" y="1636402"/>
                  </a:lnTo>
                  <a:lnTo>
                    <a:pt x="0" y="1596171"/>
                  </a:lnTo>
                  <a:lnTo>
                    <a:pt x="0" y="0"/>
                  </a:lnTo>
                  <a:lnTo>
                    <a:pt x="1596171" y="0"/>
                  </a:lnTo>
                  <a:lnTo>
                    <a:pt x="1954244" y="358062"/>
                  </a:lnTo>
                  <a:lnTo>
                    <a:pt x="1954244" y="1954244"/>
                  </a:lnTo>
                  <a:close/>
                </a:path>
              </a:pathLst>
            </a:custGeom>
            <a:ln w="20941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 sz="1092"/>
            </a:p>
          </p:txBody>
        </p:sp>
        <p:sp>
          <p:nvSpPr>
            <p:cNvPr id="26" name="object 26"/>
            <p:cNvSpPr/>
            <p:nvPr/>
          </p:nvSpPr>
          <p:spPr>
            <a:xfrm>
              <a:off x="12105526" y="4791233"/>
              <a:ext cx="1726564" cy="1726564"/>
            </a:xfrm>
            <a:custGeom>
              <a:avLst/>
              <a:gdLst/>
              <a:ahLst/>
              <a:cxnLst/>
              <a:rect l="l" t="t" r="r" b="b"/>
              <a:pathLst>
                <a:path w="1726565" h="1726565">
                  <a:moveTo>
                    <a:pt x="1118463" y="863053"/>
                  </a:moveTo>
                  <a:lnTo>
                    <a:pt x="1114348" y="817130"/>
                  </a:lnTo>
                  <a:lnTo>
                    <a:pt x="1102487" y="773925"/>
                  </a:lnTo>
                  <a:lnTo>
                    <a:pt x="1097521" y="763473"/>
                  </a:lnTo>
                  <a:lnTo>
                    <a:pt x="1097521" y="863053"/>
                  </a:lnTo>
                  <a:lnTo>
                    <a:pt x="1092746" y="910247"/>
                  </a:lnTo>
                  <a:lnTo>
                    <a:pt x="1079068" y="954239"/>
                  </a:lnTo>
                  <a:lnTo>
                    <a:pt x="1057427" y="994067"/>
                  </a:lnTo>
                  <a:lnTo>
                    <a:pt x="1028763" y="1028788"/>
                  </a:lnTo>
                  <a:lnTo>
                    <a:pt x="994054" y="1057440"/>
                  </a:lnTo>
                  <a:lnTo>
                    <a:pt x="954227" y="1079080"/>
                  </a:lnTo>
                  <a:lnTo>
                    <a:pt x="910234" y="1092771"/>
                  </a:lnTo>
                  <a:lnTo>
                    <a:pt x="863041" y="1097546"/>
                  </a:lnTo>
                  <a:lnTo>
                    <a:pt x="815848" y="1092771"/>
                  </a:lnTo>
                  <a:lnTo>
                    <a:pt x="771855" y="1079080"/>
                  </a:lnTo>
                  <a:lnTo>
                    <a:pt x="732028" y="1057440"/>
                  </a:lnTo>
                  <a:lnTo>
                    <a:pt x="697306" y="1028788"/>
                  </a:lnTo>
                  <a:lnTo>
                    <a:pt x="668655" y="994067"/>
                  </a:lnTo>
                  <a:lnTo>
                    <a:pt x="647014" y="954239"/>
                  </a:lnTo>
                  <a:lnTo>
                    <a:pt x="633323" y="910247"/>
                  </a:lnTo>
                  <a:lnTo>
                    <a:pt x="628548" y="863053"/>
                  </a:lnTo>
                  <a:lnTo>
                    <a:pt x="633323" y="815848"/>
                  </a:lnTo>
                  <a:lnTo>
                    <a:pt x="647014" y="771867"/>
                  </a:lnTo>
                  <a:lnTo>
                    <a:pt x="668655" y="732040"/>
                  </a:lnTo>
                  <a:lnTo>
                    <a:pt x="697306" y="697318"/>
                  </a:lnTo>
                  <a:lnTo>
                    <a:pt x="732028" y="668667"/>
                  </a:lnTo>
                  <a:lnTo>
                    <a:pt x="771855" y="647014"/>
                  </a:lnTo>
                  <a:lnTo>
                    <a:pt x="815848" y="633336"/>
                  </a:lnTo>
                  <a:lnTo>
                    <a:pt x="863041" y="628561"/>
                  </a:lnTo>
                  <a:lnTo>
                    <a:pt x="910234" y="633336"/>
                  </a:lnTo>
                  <a:lnTo>
                    <a:pt x="954227" y="647014"/>
                  </a:lnTo>
                  <a:lnTo>
                    <a:pt x="994054" y="668667"/>
                  </a:lnTo>
                  <a:lnTo>
                    <a:pt x="1028763" y="697318"/>
                  </a:lnTo>
                  <a:lnTo>
                    <a:pt x="1057427" y="732040"/>
                  </a:lnTo>
                  <a:lnTo>
                    <a:pt x="1079068" y="771867"/>
                  </a:lnTo>
                  <a:lnTo>
                    <a:pt x="1092746" y="815848"/>
                  </a:lnTo>
                  <a:lnTo>
                    <a:pt x="1097521" y="863053"/>
                  </a:lnTo>
                  <a:lnTo>
                    <a:pt x="1097521" y="763473"/>
                  </a:lnTo>
                  <a:lnTo>
                    <a:pt x="1058392" y="698487"/>
                  </a:lnTo>
                  <a:lnTo>
                    <a:pt x="1027607" y="667689"/>
                  </a:lnTo>
                  <a:lnTo>
                    <a:pt x="991958" y="642493"/>
                  </a:lnTo>
                  <a:lnTo>
                    <a:pt x="962621" y="628561"/>
                  </a:lnTo>
                  <a:lnTo>
                    <a:pt x="952169" y="623595"/>
                  </a:lnTo>
                  <a:lnTo>
                    <a:pt x="908951" y="611733"/>
                  </a:lnTo>
                  <a:lnTo>
                    <a:pt x="863041" y="607618"/>
                  </a:lnTo>
                  <a:lnTo>
                    <a:pt x="817130" y="611733"/>
                  </a:lnTo>
                  <a:lnTo>
                    <a:pt x="773912" y="623595"/>
                  </a:lnTo>
                  <a:lnTo>
                    <a:pt x="734123" y="642493"/>
                  </a:lnTo>
                  <a:lnTo>
                    <a:pt x="698474" y="667689"/>
                  </a:lnTo>
                  <a:lnTo>
                    <a:pt x="667689" y="698487"/>
                  </a:lnTo>
                  <a:lnTo>
                    <a:pt x="642480" y="734136"/>
                  </a:lnTo>
                  <a:lnTo>
                    <a:pt x="623595" y="773925"/>
                  </a:lnTo>
                  <a:lnTo>
                    <a:pt x="611733" y="817130"/>
                  </a:lnTo>
                  <a:lnTo>
                    <a:pt x="607618" y="863053"/>
                  </a:lnTo>
                  <a:lnTo>
                    <a:pt x="611733" y="908964"/>
                  </a:lnTo>
                  <a:lnTo>
                    <a:pt x="623595" y="952182"/>
                  </a:lnTo>
                  <a:lnTo>
                    <a:pt x="642480" y="991971"/>
                  </a:lnTo>
                  <a:lnTo>
                    <a:pt x="667689" y="1027620"/>
                  </a:lnTo>
                  <a:lnTo>
                    <a:pt x="698474" y="1058405"/>
                  </a:lnTo>
                  <a:lnTo>
                    <a:pt x="734123" y="1083614"/>
                  </a:lnTo>
                  <a:lnTo>
                    <a:pt x="773912" y="1102499"/>
                  </a:lnTo>
                  <a:lnTo>
                    <a:pt x="817130" y="1114374"/>
                  </a:lnTo>
                  <a:lnTo>
                    <a:pt x="863041" y="1118489"/>
                  </a:lnTo>
                  <a:lnTo>
                    <a:pt x="908951" y="1114374"/>
                  </a:lnTo>
                  <a:lnTo>
                    <a:pt x="952169" y="1102499"/>
                  </a:lnTo>
                  <a:lnTo>
                    <a:pt x="991958" y="1083614"/>
                  </a:lnTo>
                  <a:lnTo>
                    <a:pt x="1027607" y="1058405"/>
                  </a:lnTo>
                  <a:lnTo>
                    <a:pt x="1058392" y="1027620"/>
                  </a:lnTo>
                  <a:lnTo>
                    <a:pt x="1083589" y="991971"/>
                  </a:lnTo>
                  <a:lnTo>
                    <a:pt x="1102487" y="952182"/>
                  </a:lnTo>
                  <a:lnTo>
                    <a:pt x="1114348" y="908964"/>
                  </a:lnTo>
                  <a:lnTo>
                    <a:pt x="1118463" y="863053"/>
                  </a:lnTo>
                  <a:close/>
                </a:path>
                <a:path w="1726565" h="1726565">
                  <a:moveTo>
                    <a:pt x="1211795" y="863053"/>
                  </a:moveTo>
                  <a:lnTo>
                    <a:pt x="1208608" y="815721"/>
                  </a:lnTo>
                  <a:lnTo>
                    <a:pt x="1199337" y="770343"/>
                  </a:lnTo>
                  <a:lnTo>
                    <a:pt x="1190853" y="745921"/>
                  </a:lnTo>
                  <a:lnTo>
                    <a:pt x="1190853" y="863053"/>
                  </a:lnTo>
                  <a:lnTo>
                    <a:pt x="1187284" y="911428"/>
                  </a:lnTo>
                  <a:lnTo>
                    <a:pt x="1176947" y="957618"/>
                  </a:lnTo>
                  <a:lnTo>
                    <a:pt x="1160335" y="1001128"/>
                  </a:lnTo>
                  <a:lnTo>
                    <a:pt x="1137970" y="1041425"/>
                  </a:lnTo>
                  <a:lnTo>
                    <a:pt x="1110348" y="1078001"/>
                  </a:lnTo>
                  <a:lnTo>
                    <a:pt x="1077988" y="1110361"/>
                  </a:lnTo>
                  <a:lnTo>
                    <a:pt x="1041412" y="1137983"/>
                  </a:lnTo>
                  <a:lnTo>
                    <a:pt x="1001115" y="1160348"/>
                  </a:lnTo>
                  <a:lnTo>
                    <a:pt x="957605" y="1176959"/>
                  </a:lnTo>
                  <a:lnTo>
                    <a:pt x="911415" y="1187297"/>
                  </a:lnTo>
                  <a:lnTo>
                    <a:pt x="863041" y="1190866"/>
                  </a:lnTo>
                  <a:lnTo>
                    <a:pt x="814666" y="1187297"/>
                  </a:lnTo>
                  <a:lnTo>
                    <a:pt x="768464" y="1176959"/>
                  </a:lnTo>
                  <a:lnTo>
                    <a:pt x="724966" y="1160348"/>
                  </a:lnTo>
                  <a:lnTo>
                    <a:pt x="684669" y="1137983"/>
                  </a:lnTo>
                  <a:lnTo>
                    <a:pt x="648081" y="1110361"/>
                  </a:lnTo>
                  <a:lnTo>
                    <a:pt x="615734" y="1078001"/>
                  </a:lnTo>
                  <a:lnTo>
                    <a:pt x="588111" y="1041425"/>
                  </a:lnTo>
                  <a:lnTo>
                    <a:pt x="565746" y="1001128"/>
                  </a:lnTo>
                  <a:lnTo>
                    <a:pt x="549135" y="957618"/>
                  </a:lnTo>
                  <a:lnTo>
                    <a:pt x="538784" y="911428"/>
                  </a:lnTo>
                  <a:lnTo>
                    <a:pt x="535228" y="863053"/>
                  </a:lnTo>
                  <a:lnTo>
                    <a:pt x="538784" y="814679"/>
                  </a:lnTo>
                  <a:lnTo>
                    <a:pt x="549135" y="768477"/>
                  </a:lnTo>
                  <a:lnTo>
                    <a:pt x="565746" y="724979"/>
                  </a:lnTo>
                  <a:lnTo>
                    <a:pt x="588111" y="684682"/>
                  </a:lnTo>
                  <a:lnTo>
                    <a:pt x="615734" y="648093"/>
                  </a:lnTo>
                  <a:lnTo>
                    <a:pt x="648081" y="615746"/>
                  </a:lnTo>
                  <a:lnTo>
                    <a:pt x="684669" y="588124"/>
                  </a:lnTo>
                  <a:lnTo>
                    <a:pt x="724966" y="565746"/>
                  </a:lnTo>
                  <a:lnTo>
                    <a:pt x="768464" y="549135"/>
                  </a:lnTo>
                  <a:lnTo>
                    <a:pt x="814666" y="538797"/>
                  </a:lnTo>
                  <a:lnTo>
                    <a:pt x="863041" y="535241"/>
                  </a:lnTo>
                  <a:lnTo>
                    <a:pt x="911415" y="538797"/>
                  </a:lnTo>
                  <a:lnTo>
                    <a:pt x="957605" y="549135"/>
                  </a:lnTo>
                  <a:lnTo>
                    <a:pt x="1001115" y="565746"/>
                  </a:lnTo>
                  <a:lnTo>
                    <a:pt x="1041412" y="588124"/>
                  </a:lnTo>
                  <a:lnTo>
                    <a:pt x="1077988" y="615746"/>
                  </a:lnTo>
                  <a:lnTo>
                    <a:pt x="1110348" y="648093"/>
                  </a:lnTo>
                  <a:lnTo>
                    <a:pt x="1137970" y="684682"/>
                  </a:lnTo>
                  <a:lnTo>
                    <a:pt x="1160335" y="724979"/>
                  </a:lnTo>
                  <a:lnTo>
                    <a:pt x="1176947" y="768477"/>
                  </a:lnTo>
                  <a:lnTo>
                    <a:pt x="1187284" y="814679"/>
                  </a:lnTo>
                  <a:lnTo>
                    <a:pt x="1190853" y="863053"/>
                  </a:lnTo>
                  <a:lnTo>
                    <a:pt x="1190853" y="745921"/>
                  </a:lnTo>
                  <a:lnTo>
                    <a:pt x="1164183" y="687031"/>
                  </a:lnTo>
                  <a:lnTo>
                    <a:pt x="1139126" y="649935"/>
                  </a:lnTo>
                  <a:lnTo>
                    <a:pt x="1109649" y="616445"/>
                  </a:lnTo>
                  <a:lnTo>
                    <a:pt x="1076147" y="586968"/>
                  </a:lnTo>
                  <a:lnTo>
                    <a:pt x="1039063" y="561911"/>
                  </a:lnTo>
                  <a:lnTo>
                    <a:pt x="998791" y="541705"/>
                  </a:lnTo>
                  <a:lnTo>
                    <a:pt x="980173" y="535241"/>
                  </a:lnTo>
                  <a:lnTo>
                    <a:pt x="955751" y="526757"/>
                  </a:lnTo>
                  <a:lnTo>
                    <a:pt x="910361" y="517486"/>
                  </a:lnTo>
                  <a:lnTo>
                    <a:pt x="863041" y="514299"/>
                  </a:lnTo>
                  <a:lnTo>
                    <a:pt x="815721" y="517486"/>
                  </a:lnTo>
                  <a:lnTo>
                    <a:pt x="770331" y="526757"/>
                  </a:lnTo>
                  <a:lnTo>
                    <a:pt x="727290" y="541705"/>
                  </a:lnTo>
                  <a:lnTo>
                    <a:pt x="687019" y="561911"/>
                  </a:lnTo>
                  <a:lnTo>
                    <a:pt x="649922" y="586968"/>
                  </a:lnTo>
                  <a:lnTo>
                    <a:pt x="616432" y="616445"/>
                  </a:lnTo>
                  <a:lnTo>
                    <a:pt x="586955" y="649935"/>
                  </a:lnTo>
                  <a:lnTo>
                    <a:pt x="561898" y="687031"/>
                  </a:lnTo>
                  <a:lnTo>
                    <a:pt x="541693" y="727303"/>
                  </a:lnTo>
                  <a:lnTo>
                    <a:pt x="526745" y="770343"/>
                  </a:lnTo>
                  <a:lnTo>
                    <a:pt x="517474" y="815721"/>
                  </a:lnTo>
                  <a:lnTo>
                    <a:pt x="514286" y="863053"/>
                  </a:lnTo>
                  <a:lnTo>
                    <a:pt x="517474" y="910374"/>
                  </a:lnTo>
                  <a:lnTo>
                    <a:pt x="526745" y="955763"/>
                  </a:lnTo>
                  <a:lnTo>
                    <a:pt x="541693" y="998804"/>
                  </a:lnTo>
                  <a:lnTo>
                    <a:pt x="561898" y="1039075"/>
                  </a:lnTo>
                  <a:lnTo>
                    <a:pt x="586955" y="1076159"/>
                  </a:lnTo>
                  <a:lnTo>
                    <a:pt x="616432" y="1109662"/>
                  </a:lnTo>
                  <a:lnTo>
                    <a:pt x="649922" y="1139139"/>
                  </a:lnTo>
                  <a:lnTo>
                    <a:pt x="687019" y="1164183"/>
                  </a:lnTo>
                  <a:lnTo>
                    <a:pt x="727290" y="1184402"/>
                  </a:lnTo>
                  <a:lnTo>
                    <a:pt x="770331" y="1199349"/>
                  </a:lnTo>
                  <a:lnTo>
                    <a:pt x="815721" y="1208620"/>
                  </a:lnTo>
                  <a:lnTo>
                    <a:pt x="863041" y="1211808"/>
                  </a:lnTo>
                  <a:lnTo>
                    <a:pt x="910361" y="1208620"/>
                  </a:lnTo>
                  <a:lnTo>
                    <a:pt x="955751" y="1199349"/>
                  </a:lnTo>
                  <a:lnTo>
                    <a:pt x="980173" y="1190866"/>
                  </a:lnTo>
                  <a:lnTo>
                    <a:pt x="998791" y="1184402"/>
                  </a:lnTo>
                  <a:lnTo>
                    <a:pt x="1039063" y="1164183"/>
                  </a:lnTo>
                  <a:lnTo>
                    <a:pt x="1076147" y="1139139"/>
                  </a:lnTo>
                  <a:lnTo>
                    <a:pt x="1109649" y="1109662"/>
                  </a:lnTo>
                  <a:lnTo>
                    <a:pt x="1139126" y="1076159"/>
                  </a:lnTo>
                  <a:lnTo>
                    <a:pt x="1164183" y="1039075"/>
                  </a:lnTo>
                  <a:lnTo>
                    <a:pt x="1184389" y="998804"/>
                  </a:lnTo>
                  <a:lnTo>
                    <a:pt x="1199337" y="955763"/>
                  </a:lnTo>
                  <a:lnTo>
                    <a:pt x="1208608" y="910374"/>
                  </a:lnTo>
                  <a:lnTo>
                    <a:pt x="1211795" y="863053"/>
                  </a:lnTo>
                  <a:close/>
                </a:path>
                <a:path w="1726565" h="1726565">
                  <a:moveTo>
                    <a:pt x="1726082" y="280454"/>
                  </a:moveTo>
                  <a:lnTo>
                    <a:pt x="1705140" y="259511"/>
                  </a:lnTo>
                  <a:lnTo>
                    <a:pt x="1705140" y="289128"/>
                  </a:lnTo>
                  <a:lnTo>
                    <a:pt x="1705140" y="1436979"/>
                  </a:lnTo>
                  <a:lnTo>
                    <a:pt x="1436966" y="1705152"/>
                  </a:lnTo>
                  <a:lnTo>
                    <a:pt x="289115" y="1705152"/>
                  </a:lnTo>
                  <a:lnTo>
                    <a:pt x="20942" y="1436979"/>
                  </a:lnTo>
                  <a:lnTo>
                    <a:pt x="20942" y="289128"/>
                  </a:lnTo>
                  <a:lnTo>
                    <a:pt x="289115" y="20942"/>
                  </a:lnTo>
                  <a:lnTo>
                    <a:pt x="1436966" y="20942"/>
                  </a:lnTo>
                  <a:lnTo>
                    <a:pt x="1705140" y="289128"/>
                  </a:lnTo>
                  <a:lnTo>
                    <a:pt x="1705140" y="259511"/>
                  </a:lnTo>
                  <a:lnTo>
                    <a:pt x="1466583" y="20942"/>
                  </a:lnTo>
                  <a:lnTo>
                    <a:pt x="1445641" y="0"/>
                  </a:lnTo>
                  <a:lnTo>
                    <a:pt x="280441" y="0"/>
                  </a:lnTo>
                  <a:lnTo>
                    <a:pt x="0" y="280454"/>
                  </a:lnTo>
                  <a:lnTo>
                    <a:pt x="0" y="1445641"/>
                  </a:lnTo>
                  <a:lnTo>
                    <a:pt x="280441" y="1726095"/>
                  </a:lnTo>
                  <a:lnTo>
                    <a:pt x="1445641" y="1726095"/>
                  </a:lnTo>
                  <a:lnTo>
                    <a:pt x="1466583" y="1705152"/>
                  </a:lnTo>
                  <a:lnTo>
                    <a:pt x="1726082" y="1445641"/>
                  </a:lnTo>
                  <a:lnTo>
                    <a:pt x="1726082" y="280454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sz="1092"/>
            </a:p>
          </p:txBody>
        </p:sp>
        <p:sp>
          <p:nvSpPr>
            <p:cNvPr id="27" name="object 27"/>
            <p:cNvSpPr/>
            <p:nvPr/>
          </p:nvSpPr>
          <p:spPr>
            <a:xfrm>
              <a:off x="13594870" y="5654279"/>
              <a:ext cx="1274445" cy="977265"/>
            </a:xfrm>
            <a:custGeom>
              <a:avLst/>
              <a:gdLst/>
              <a:ahLst/>
              <a:cxnLst/>
              <a:rect l="l" t="t" r="r" b="b"/>
              <a:pathLst>
                <a:path w="1274444" h="977265">
                  <a:moveTo>
                    <a:pt x="1274086" y="0"/>
                  </a:moveTo>
                  <a:lnTo>
                    <a:pt x="977122" y="0"/>
                  </a:lnTo>
                  <a:lnTo>
                    <a:pt x="0" y="977122"/>
                  </a:lnTo>
                  <a:lnTo>
                    <a:pt x="1274086" y="977122"/>
                  </a:lnTo>
                  <a:lnTo>
                    <a:pt x="1274086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092"/>
            </a:p>
          </p:txBody>
        </p:sp>
        <p:sp>
          <p:nvSpPr>
            <p:cNvPr id="28" name="object 28"/>
            <p:cNvSpPr/>
            <p:nvPr/>
          </p:nvSpPr>
          <p:spPr>
            <a:xfrm>
              <a:off x="13594870" y="5654279"/>
              <a:ext cx="1274445" cy="977265"/>
            </a:xfrm>
            <a:custGeom>
              <a:avLst/>
              <a:gdLst/>
              <a:ahLst/>
              <a:cxnLst/>
              <a:rect l="l" t="t" r="r" b="b"/>
              <a:pathLst>
                <a:path w="1274444" h="977265">
                  <a:moveTo>
                    <a:pt x="0" y="977122"/>
                  </a:moveTo>
                  <a:lnTo>
                    <a:pt x="977122" y="0"/>
                  </a:lnTo>
                  <a:lnTo>
                    <a:pt x="1274086" y="0"/>
                  </a:lnTo>
                  <a:lnTo>
                    <a:pt x="1274086" y="977122"/>
                  </a:lnTo>
                  <a:lnTo>
                    <a:pt x="0" y="977122"/>
                  </a:lnTo>
                </a:path>
              </a:pathLst>
            </a:custGeom>
            <a:ln w="20941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 sz="1092"/>
            </a:p>
          </p:txBody>
        </p:sp>
        <p:sp>
          <p:nvSpPr>
            <p:cNvPr id="29" name="object 29"/>
            <p:cNvSpPr/>
            <p:nvPr/>
          </p:nvSpPr>
          <p:spPr>
            <a:xfrm>
              <a:off x="11991447" y="3770387"/>
              <a:ext cx="977265" cy="1274445"/>
            </a:xfrm>
            <a:custGeom>
              <a:avLst/>
              <a:gdLst/>
              <a:ahLst/>
              <a:cxnLst/>
              <a:rect l="l" t="t" r="r" b="b"/>
              <a:pathLst>
                <a:path w="977265" h="1274445">
                  <a:moveTo>
                    <a:pt x="977122" y="0"/>
                  </a:moveTo>
                  <a:lnTo>
                    <a:pt x="0" y="0"/>
                  </a:lnTo>
                  <a:lnTo>
                    <a:pt x="0" y="1274086"/>
                  </a:lnTo>
                  <a:lnTo>
                    <a:pt x="977122" y="296964"/>
                  </a:lnTo>
                  <a:lnTo>
                    <a:pt x="977122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092"/>
            </a:p>
          </p:txBody>
        </p:sp>
        <p:sp>
          <p:nvSpPr>
            <p:cNvPr id="30" name="object 30"/>
            <p:cNvSpPr/>
            <p:nvPr/>
          </p:nvSpPr>
          <p:spPr>
            <a:xfrm>
              <a:off x="11991447" y="3770387"/>
              <a:ext cx="977265" cy="1274445"/>
            </a:xfrm>
            <a:custGeom>
              <a:avLst/>
              <a:gdLst/>
              <a:ahLst/>
              <a:cxnLst/>
              <a:rect l="l" t="t" r="r" b="b"/>
              <a:pathLst>
                <a:path w="977265" h="1274445">
                  <a:moveTo>
                    <a:pt x="0" y="1274086"/>
                  </a:moveTo>
                  <a:lnTo>
                    <a:pt x="977122" y="296964"/>
                  </a:lnTo>
                  <a:lnTo>
                    <a:pt x="977122" y="0"/>
                  </a:lnTo>
                  <a:lnTo>
                    <a:pt x="0" y="0"/>
                  </a:lnTo>
                  <a:lnTo>
                    <a:pt x="0" y="1274086"/>
                  </a:lnTo>
                </a:path>
              </a:pathLst>
            </a:custGeom>
            <a:ln w="20941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 sz="1092"/>
            </a:p>
          </p:txBody>
        </p:sp>
        <p:sp>
          <p:nvSpPr>
            <p:cNvPr id="31" name="object 31"/>
            <p:cNvSpPr/>
            <p:nvPr/>
          </p:nvSpPr>
          <p:spPr>
            <a:xfrm>
              <a:off x="12271064" y="4956770"/>
              <a:ext cx="1395095" cy="1395095"/>
            </a:xfrm>
            <a:custGeom>
              <a:avLst/>
              <a:gdLst/>
              <a:ahLst/>
              <a:cxnLst/>
              <a:rect l="l" t="t" r="r" b="b"/>
              <a:pathLst>
                <a:path w="1395094" h="1395095">
                  <a:moveTo>
                    <a:pt x="697507" y="0"/>
                  </a:moveTo>
                  <a:lnTo>
                    <a:pt x="649751" y="1609"/>
                  </a:lnTo>
                  <a:lnTo>
                    <a:pt x="602859" y="6367"/>
                  </a:lnTo>
                  <a:lnTo>
                    <a:pt x="556935" y="14170"/>
                  </a:lnTo>
                  <a:lnTo>
                    <a:pt x="512082" y="24915"/>
                  </a:lnTo>
                  <a:lnTo>
                    <a:pt x="468404" y="38497"/>
                  </a:lnTo>
                  <a:lnTo>
                    <a:pt x="426005" y="54813"/>
                  </a:lnTo>
                  <a:lnTo>
                    <a:pt x="384990" y="73758"/>
                  </a:lnTo>
                  <a:lnTo>
                    <a:pt x="345461" y="95229"/>
                  </a:lnTo>
                  <a:lnTo>
                    <a:pt x="307523" y="119123"/>
                  </a:lnTo>
                  <a:lnTo>
                    <a:pt x="271281" y="145334"/>
                  </a:lnTo>
                  <a:lnTo>
                    <a:pt x="236756" y="173834"/>
                  </a:lnTo>
                  <a:lnTo>
                    <a:pt x="204294" y="204294"/>
                  </a:lnTo>
                  <a:lnTo>
                    <a:pt x="173759" y="236836"/>
                  </a:lnTo>
                  <a:lnTo>
                    <a:pt x="145334" y="271281"/>
                  </a:lnTo>
                  <a:lnTo>
                    <a:pt x="119123" y="307523"/>
                  </a:lnTo>
                  <a:lnTo>
                    <a:pt x="95229" y="345461"/>
                  </a:lnTo>
                  <a:lnTo>
                    <a:pt x="73758" y="384990"/>
                  </a:lnTo>
                  <a:lnTo>
                    <a:pt x="54813" y="426005"/>
                  </a:lnTo>
                  <a:lnTo>
                    <a:pt x="38497" y="468404"/>
                  </a:lnTo>
                  <a:lnTo>
                    <a:pt x="24915" y="512082"/>
                  </a:lnTo>
                  <a:lnTo>
                    <a:pt x="14170" y="556935"/>
                  </a:lnTo>
                  <a:lnTo>
                    <a:pt x="6367" y="602859"/>
                  </a:lnTo>
                  <a:lnTo>
                    <a:pt x="1609" y="649751"/>
                  </a:lnTo>
                  <a:lnTo>
                    <a:pt x="0" y="697507"/>
                  </a:lnTo>
                  <a:lnTo>
                    <a:pt x="1609" y="745263"/>
                  </a:lnTo>
                  <a:lnTo>
                    <a:pt x="6367" y="792155"/>
                  </a:lnTo>
                  <a:lnTo>
                    <a:pt x="14170" y="838079"/>
                  </a:lnTo>
                  <a:lnTo>
                    <a:pt x="24915" y="882933"/>
                  </a:lnTo>
                  <a:lnTo>
                    <a:pt x="38497" y="926610"/>
                  </a:lnTo>
                  <a:lnTo>
                    <a:pt x="54813" y="969009"/>
                  </a:lnTo>
                  <a:lnTo>
                    <a:pt x="73758" y="1010024"/>
                  </a:lnTo>
                  <a:lnTo>
                    <a:pt x="95229" y="1049553"/>
                  </a:lnTo>
                  <a:lnTo>
                    <a:pt x="119123" y="1087491"/>
                  </a:lnTo>
                  <a:lnTo>
                    <a:pt x="145334" y="1123734"/>
                  </a:lnTo>
                  <a:lnTo>
                    <a:pt x="173759" y="1158178"/>
                  </a:lnTo>
                  <a:lnTo>
                    <a:pt x="204294" y="1190720"/>
                  </a:lnTo>
                  <a:lnTo>
                    <a:pt x="236836" y="1221255"/>
                  </a:lnTo>
                  <a:lnTo>
                    <a:pt x="271281" y="1249680"/>
                  </a:lnTo>
                  <a:lnTo>
                    <a:pt x="307523" y="1275892"/>
                  </a:lnTo>
                  <a:lnTo>
                    <a:pt x="345461" y="1299785"/>
                  </a:lnTo>
                  <a:lnTo>
                    <a:pt x="384990" y="1321256"/>
                  </a:lnTo>
                  <a:lnTo>
                    <a:pt x="426005" y="1340201"/>
                  </a:lnTo>
                  <a:lnTo>
                    <a:pt x="468404" y="1356517"/>
                  </a:lnTo>
                  <a:lnTo>
                    <a:pt x="512082" y="1370099"/>
                  </a:lnTo>
                  <a:lnTo>
                    <a:pt x="556935" y="1380844"/>
                  </a:lnTo>
                  <a:lnTo>
                    <a:pt x="602859" y="1388647"/>
                  </a:lnTo>
                  <a:lnTo>
                    <a:pt x="649751" y="1393405"/>
                  </a:lnTo>
                  <a:lnTo>
                    <a:pt x="697507" y="1395015"/>
                  </a:lnTo>
                  <a:lnTo>
                    <a:pt x="745263" y="1393405"/>
                  </a:lnTo>
                  <a:lnTo>
                    <a:pt x="792155" y="1388647"/>
                  </a:lnTo>
                  <a:lnTo>
                    <a:pt x="838079" y="1380844"/>
                  </a:lnTo>
                  <a:lnTo>
                    <a:pt x="866344" y="1374073"/>
                  </a:lnTo>
                  <a:lnTo>
                    <a:pt x="697507" y="1374073"/>
                  </a:lnTo>
                  <a:lnTo>
                    <a:pt x="649261" y="1372371"/>
                  </a:lnTo>
                  <a:lnTo>
                    <a:pt x="601919" y="1367342"/>
                  </a:lnTo>
                  <a:lnTo>
                    <a:pt x="555597" y="1359101"/>
                  </a:lnTo>
                  <a:lnTo>
                    <a:pt x="510410" y="1347764"/>
                  </a:lnTo>
                  <a:lnTo>
                    <a:pt x="466473" y="1333446"/>
                  </a:lnTo>
                  <a:lnTo>
                    <a:pt x="423902" y="1316262"/>
                  </a:lnTo>
                  <a:lnTo>
                    <a:pt x="382812" y="1296329"/>
                  </a:lnTo>
                  <a:lnTo>
                    <a:pt x="343318" y="1273760"/>
                  </a:lnTo>
                  <a:lnTo>
                    <a:pt x="305536" y="1248672"/>
                  </a:lnTo>
                  <a:lnTo>
                    <a:pt x="269582" y="1221180"/>
                  </a:lnTo>
                  <a:lnTo>
                    <a:pt x="235569" y="1191399"/>
                  </a:lnTo>
                  <a:lnTo>
                    <a:pt x="203615" y="1159445"/>
                  </a:lnTo>
                  <a:lnTo>
                    <a:pt x="173834" y="1125433"/>
                  </a:lnTo>
                  <a:lnTo>
                    <a:pt x="146342" y="1089478"/>
                  </a:lnTo>
                  <a:lnTo>
                    <a:pt x="121254" y="1051696"/>
                  </a:lnTo>
                  <a:lnTo>
                    <a:pt x="98686" y="1012202"/>
                  </a:lnTo>
                  <a:lnTo>
                    <a:pt x="78752" y="971112"/>
                  </a:lnTo>
                  <a:lnTo>
                    <a:pt x="61568" y="928541"/>
                  </a:lnTo>
                  <a:lnTo>
                    <a:pt x="47250" y="884604"/>
                  </a:lnTo>
                  <a:lnTo>
                    <a:pt x="35913" y="839417"/>
                  </a:lnTo>
                  <a:lnTo>
                    <a:pt x="27672" y="793095"/>
                  </a:lnTo>
                  <a:lnTo>
                    <a:pt x="22643" y="745753"/>
                  </a:lnTo>
                  <a:lnTo>
                    <a:pt x="20941" y="697507"/>
                  </a:lnTo>
                  <a:lnTo>
                    <a:pt x="22643" y="649261"/>
                  </a:lnTo>
                  <a:lnTo>
                    <a:pt x="27672" y="601919"/>
                  </a:lnTo>
                  <a:lnTo>
                    <a:pt x="35913" y="555597"/>
                  </a:lnTo>
                  <a:lnTo>
                    <a:pt x="47250" y="510410"/>
                  </a:lnTo>
                  <a:lnTo>
                    <a:pt x="61568" y="466473"/>
                  </a:lnTo>
                  <a:lnTo>
                    <a:pt x="78752" y="423902"/>
                  </a:lnTo>
                  <a:lnTo>
                    <a:pt x="98686" y="382812"/>
                  </a:lnTo>
                  <a:lnTo>
                    <a:pt x="121254" y="343318"/>
                  </a:lnTo>
                  <a:lnTo>
                    <a:pt x="146342" y="305536"/>
                  </a:lnTo>
                  <a:lnTo>
                    <a:pt x="173834" y="269582"/>
                  </a:lnTo>
                  <a:lnTo>
                    <a:pt x="203615" y="235569"/>
                  </a:lnTo>
                  <a:lnTo>
                    <a:pt x="235569" y="203615"/>
                  </a:lnTo>
                  <a:lnTo>
                    <a:pt x="269680" y="173759"/>
                  </a:lnTo>
                  <a:lnTo>
                    <a:pt x="305536" y="146342"/>
                  </a:lnTo>
                  <a:lnTo>
                    <a:pt x="343318" y="121254"/>
                  </a:lnTo>
                  <a:lnTo>
                    <a:pt x="382812" y="98686"/>
                  </a:lnTo>
                  <a:lnTo>
                    <a:pt x="423902" y="78752"/>
                  </a:lnTo>
                  <a:lnTo>
                    <a:pt x="466473" y="61568"/>
                  </a:lnTo>
                  <a:lnTo>
                    <a:pt x="510410" y="47250"/>
                  </a:lnTo>
                  <a:lnTo>
                    <a:pt x="555597" y="35913"/>
                  </a:lnTo>
                  <a:lnTo>
                    <a:pt x="601919" y="27672"/>
                  </a:lnTo>
                  <a:lnTo>
                    <a:pt x="649261" y="22643"/>
                  </a:lnTo>
                  <a:lnTo>
                    <a:pt x="697507" y="20941"/>
                  </a:lnTo>
                  <a:lnTo>
                    <a:pt x="866344" y="20941"/>
                  </a:lnTo>
                  <a:lnTo>
                    <a:pt x="838079" y="14170"/>
                  </a:lnTo>
                  <a:lnTo>
                    <a:pt x="792155" y="6367"/>
                  </a:lnTo>
                  <a:lnTo>
                    <a:pt x="745263" y="1609"/>
                  </a:lnTo>
                  <a:lnTo>
                    <a:pt x="697507" y="0"/>
                  </a:lnTo>
                  <a:close/>
                </a:path>
                <a:path w="1395094" h="1395095">
                  <a:moveTo>
                    <a:pt x="866344" y="20941"/>
                  </a:moveTo>
                  <a:lnTo>
                    <a:pt x="697507" y="20941"/>
                  </a:lnTo>
                  <a:lnTo>
                    <a:pt x="745753" y="22643"/>
                  </a:lnTo>
                  <a:lnTo>
                    <a:pt x="793095" y="27672"/>
                  </a:lnTo>
                  <a:lnTo>
                    <a:pt x="839417" y="35913"/>
                  </a:lnTo>
                  <a:lnTo>
                    <a:pt x="884604" y="47250"/>
                  </a:lnTo>
                  <a:lnTo>
                    <a:pt x="928541" y="61568"/>
                  </a:lnTo>
                  <a:lnTo>
                    <a:pt x="971112" y="78752"/>
                  </a:lnTo>
                  <a:lnTo>
                    <a:pt x="1012202" y="98686"/>
                  </a:lnTo>
                  <a:lnTo>
                    <a:pt x="1051696" y="121254"/>
                  </a:lnTo>
                  <a:lnTo>
                    <a:pt x="1089478" y="146342"/>
                  </a:lnTo>
                  <a:lnTo>
                    <a:pt x="1125433" y="173834"/>
                  </a:lnTo>
                  <a:lnTo>
                    <a:pt x="1159445" y="203615"/>
                  </a:lnTo>
                  <a:lnTo>
                    <a:pt x="1191399" y="235569"/>
                  </a:lnTo>
                  <a:lnTo>
                    <a:pt x="1221180" y="269582"/>
                  </a:lnTo>
                  <a:lnTo>
                    <a:pt x="1248672" y="305536"/>
                  </a:lnTo>
                  <a:lnTo>
                    <a:pt x="1273760" y="343318"/>
                  </a:lnTo>
                  <a:lnTo>
                    <a:pt x="1296329" y="382812"/>
                  </a:lnTo>
                  <a:lnTo>
                    <a:pt x="1316262" y="423902"/>
                  </a:lnTo>
                  <a:lnTo>
                    <a:pt x="1333446" y="466473"/>
                  </a:lnTo>
                  <a:lnTo>
                    <a:pt x="1347764" y="510410"/>
                  </a:lnTo>
                  <a:lnTo>
                    <a:pt x="1359101" y="555597"/>
                  </a:lnTo>
                  <a:lnTo>
                    <a:pt x="1367342" y="601919"/>
                  </a:lnTo>
                  <a:lnTo>
                    <a:pt x="1372371" y="649261"/>
                  </a:lnTo>
                  <a:lnTo>
                    <a:pt x="1374073" y="697507"/>
                  </a:lnTo>
                  <a:lnTo>
                    <a:pt x="1372371" y="745753"/>
                  </a:lnTo>
                  <a:lnTo>
                    <a:pt x="1367342" y="793095"/>
                  </a:lnTo>
                  <a:lnTo>
                    <a:pt x="1359101" y="839417"/>
                  </a:lnTo>
                  <a:lnTo>
                    <a:pt x="1347764" y="884604"/>
                  </a:lnTo>
                  <a:lnTo>
                    <a:pt x="1333446" y="928541"/>
                  </a:lnTo>
                  <a:lnTo>
                    <a:pt x="1316262" y="971112"/>
                  </a:lnTo>
                  <a:lnTo>
                    <a:pt x="1296329" y="1012202"/>
                  </a:lnTo>
                  <a:lnTo>
                    <a:pt x="1273760" y="1051696"/>
                  </a:lnTo>
                  <a:lnTo>
                    <a:pt x="1248672" y="1089478"/>
                  </a:lnTo>
                  <a:lnTo>
                    <a:pt x="1221180" y="1125433"/>
                  </a:lnTo>
                  <a:lnTo>
                    <a:pt x="1191399" y="1159445"/>
                  </a:lnTo>
                  <a:lnTo>
                    <a:pt x="1159445" y="1191399"/>
                  </a:lnTo>
                  <a:lnTo>
                    <a:pt x="1125334" y="1221255"/>
                  </a:lnTo>
                  <a:lnTo>
                    <a:pt x="1089478" y="1248672"/>
                  </a:lnTo>
                  <a:lnTo>
                    <a:pt x="1051696" y="1273760"/>
                  </a:lnTo>
                  <a:lnTo>
                    <a:pt x="1012202" y="1296329"/>
                  </a:lnTo>
                  <a:lnTo>
                    <a:pt x="971112" y="1316262"/>
                  </a:lnTo>
                  <a:lnTo>
                    <a:pt x="928541" y="1333446"/>
                  </a:lnTo>
                  <a:lnTo>
                    <a:pt x="884604" y="1347764"/>
                  </a:lnTo>
                  <a:lnTo>
                    <a:pt x="839417" y="1359101"/>
                  </a:lnTo>
                  <a:lnTo>
                    <a:pt x="793095" y="1367342"/>
                  </a:lnTo>
                  <a:lnTo>
                    <a:pt x="745753" y="1372371"/>
                  </a:lnTo>
                  <a:lnTo>
                    <a:pt x="697507" y="1374073"/>
                  </a:lnTo>
                  <a:lnTo>
                    <a:pt x="866344" y="1374073"/>
                  </a:lnTo>
                  <a:lnTo>
                    <a:pt x="926610" y="1356517"/>
                  </a:lnTo>
                  <a:lnTo>
                    <a:pt x="969009" y="1340201"/>
                  </a:lnTo>
                  <a:lnTo>
                    <a:pt x="1010024" y="1321256"/>
                  </a:lnTo>
                  <a:lnTo>
                    <a:pt x="1049553" y="1299785"/>
                  </a:lnTo>
                  <a:lnTo>
                    <a:pt x="1087491" y="1275892"/>
                  </a:lnTo>
                  <a:lnTo>
                    <a:pt x="1123734" y="1249680"/>
                  </a:lnTo>
                  <a:lnTo>
                    <a:pt x="1158258" y="1221180"/>
                  </a:lnTo>
                  <a:lnTo>
                    <a:pt x="1190720" y="1190720"/>
                  </a:lnTo>
                  <a:lnTo>
                    <a:pt x="1221255" y="1158178"/>
                  </a:lnTo>
                  <a:lnTo>
                    <a:pt x="1249680" y="1123734"/>
                  </a:lnTo>
                  <a:lnTo>
                    <a:pt x="1275892" y="1087491"/>
                  </a:lnTo>
                  <a:lnTo>
                    <a:pt x="1299785" y="1049553"/>
                  </a:lnTo>
                  <a:lnTo>
                    <a:pt x="1321256" y="1010024"/>
                  </a:lnTo>
                  <a:lnTo>
                    <a:pt x="1340201" y="969009"/>
                  </a:lnTo>
                  <a:lnTo>
                    <a:pt x="1356517" y="926610"/>
                  </a:lnTo>
                  <a:lnTo>
                    <a:pt x="1370099" y="882933"/>
                  </a:lnTo>
                  <a:lnTo>
                    <a:pt x="1380844" y="838079"/>
                  </a:lnTo>
                  <a:lnTo>
                    <a:pt x="1388647" y="792155"/>
                  </a:lnTo>
                  <a:lnTo>
                    <a:pt x="1393405" y="745263"/>
                  </a:lnTo>
                  <a:lnTo>
                    <a:pt x="1395015" y="697507"/>
                  </a:lnTo>
                  <a:lnTo>
                    <a:pt x="1393405" y="649751"/>
                  </a:lnTo>
                  <a:lnTo>
                    <a:pt x="1388647" y="602859"/>
                  </a:lnTo>
                  <a:lnTo>
                    <a:pt x="1380844" y="556935"/>
                  </a:lnTo>
                  <a:lnTo>
                    <a:pt x="1370099" y="512082"/>
                  </a:lnTo>
                  <a:lnTo>
                    <a:pt x="1356517" y="468404"/>
                  </a:lnTo>
                  <a:lnTo>
                    <a:pt x="1340201" y="426005"/>
                  </a:lnTo>
                  <a:lnTo>
                    <a:pt x="1321256" y="384990"/>
                  </a:lnTo>
                  <a:lnTo>
                    <a:pt x="1299785" y="345461"/>
                  </a:lnTo>
                  <a:lnTo>
                    <a:pt x="1275892" y="307523"/>
                  </a:lnTo>
                  <a:lnTo>
                    <a:pt x="1249680" y="271281"/>
                  </a:lnTo>
                  <a:lnTo>
                    <a:pt x="1221255" y="236836"/>
                  </a:lnTo>
                  <a:lnTo>
                    <a:pt x="1190720" y="204294"/>
                  </a:lnTo>
                  <a:lnTo>
                    <a:pt x="1158178" y="173759"/>
                  </a:lnTo>
                  <a:lnTo>
                    <a:pt x="1123734" y="145334"/>
                  </a:lnTo>
                  <a:lnTo>
                    <a:pt x="1087491" y="119123"/>
                  </a:lnTo>
                  <a:lnTo>
                    <a:pt x="1049553" y="95229"/>
                  </a:lnTo>
                  <a:lnTo>
                    <a:pt x="1010024" y="73758"/>
                  </a:lnTo>
                  <a:lnTo>
                    <a:pt x="969009" y="54813"/>
                  </a:lnTo>
                  <a:lnTo>
                    <a:pt x="926610" y="38497"/>
                  </a:lnTo>
                  <a:lnTo>
                    <a:pt x="882933" y="24915"/>
                  </a:lnTo>
                  <a:lnTo>
                    <a:pt x="866344" y="20941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sz="1092"/>
            </a:p>
          </p:txBody>
        </p:sp>
        <p:sp>
          <p:nvSpPr>
            <p:cNvPr id="32" name="object 32"/>
            <p:cNvSpPr/>
            <p:nvPr/>
          </p:nvSpPr>
          <p:spPr>
            <a:xfrm>
              <a:off x="11014328" y="3403067"/>
              <a:ext cx="977265" cy="3049270"/>
            </a:xfrm>
            <a:custGeom>
              <a:avLst/>
              <a:gdLst/>
              <a:ahLst/>
              <a:cxnLst/>
              <a:rect l="l" t="t" r="r" b="b"/>
              <a:pathLst>
                <a:path w="977265" h="3049270">
                  <a:moveTo>
                    <a:pt x="977122" y="0"/>
                  </a:moveTo>
                  <a:lnTo>
                    <a:pt x="0" y="0"/>
                  </a:lnTo>
                  <a:lnTo>
                    <a:pt x="0" y="2870268"/>
                  </a:lnTo>
                  <a:lnTo>
                    <a:pt x="179167" y="3049163"/>
                  </a:lnTo>
                  <a:lnTo>
                    <a:pt x="977122" y="2251208"/>
                  </a:lnTo>
                  <a:lnTo>
                    <a:pt x="977122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092"/>
            </a:p>
          </p:txBody>
        </p:sp>
        <p:sp>
          <p:nvSpPr>
            <p:cNvPr id="33" name="object 33"/>
            <p:cNvSpPr/>
            <p:nvPr/>
          </p:nvSpPr>
          <p:spPr>
            <a:xfrm>
              <a:off x="11014328" y="3403067"/>
              <a:ext cx="977265" cy="3049270"/>
            </a:xfrm>
            <a:custGeom>
              <a:avLst/>
              <a:gdLst/>
              <a:ahLst/>
              <a:cxnLst/>
              <a:rect l="l" t="t" r="r" b="b"/>
              <a:pathLst>
                <a:path w="977265" h="3049270">
                  <a:moveTo>
                    <a:pt x="179167" y="3049163"/>
                  </a:moveTo>
                  <a:lnTo>
                    <a:pt x="977122" y="2251208"/>
                  </a:lnTo>
                  <a:lnTo>
                    <a:pt x="977122" y="0"/>
                  </a:lnTo>
                  <a:lnTo>
                    <a:pt x="0" y="0"/>
                  </a:lnTo>
                  <a:lnTo>
                    <a:pt x="0" y="2870268"/>
                  </a:lnTo>
                  <a:lnTo>
                    <a:pt x="179167" y="3049163"/>
                  </a:lnTo>
                  <a:close/>
                </a:path>
              </a:pathLst>
            </a:custGeom>
            <a:ln w="20941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 sz="1092"/>
            </a:p>
          </p:txBody>
        </p:sp>
        <p:sp>
          <p:nvSpPr>
            <p:cNvPr id="34" name="object 34"/>
            <p:cNvSpPr/>
            <p:nvPr/>
          </p:nvSpPr>
          <p:spPr>
            <a:xfrm>
              <a:off x="12170618" y="6631399"/>
              <a:ext cx="3049270" cy="977265"/>
            </a:xfrm>
            <a:custGeom>
              <a:avLst/>
              <a:gdLst/>
              <a:ahLst/>
              <a:cxnLst/>
              <a:rect l="l" t="t" r="r" b="b"/>
              <a:pathLst>
                <a:path w="3049269" h="977265">
                  <a:moveTo>
                    <a:pt x="3049163" y="0"/>
                  </a:moveTo>
                  <a:lnTo>
                    <a:pt x="797954" y="0"/>
                  </a:lnTo>
                  <a:lnTo>
                    <a:pt x="0" y="797954"/>
                  </a:lnTo>
                  <a:lnTo>
                    <a:pt x="178895" y="977122"/>
                  </a:lnTo>
                  <a:lnTo>
                    <a:pt x="3049163" y="977122"/>
                  </a:lnTo>
                  <a:lnTo>
                    <a:pt x="3049163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092"/>
            </a:p>
          </p:txBody>
        </p:sp>
        <p:sp>
          <p:nvSpPr>
            <p:cNvPr id="35" name="object 35"/>
            <p:cNvSpPr/>
            <p:nvPr/>
          </p:nvSpPr>
          <p:spPr>
            <a:xfrm>
              <a:off x="12170618" y="6631399"/>
              <a:ext cx="3049270" cy="977265"/>
            </a:xfrm>
            <a:custGeom>
              <a:avLst/>
              <a:gdLst/>
              <a:ahLst/>
              <a:cxnLst/>
              <a:rect l="l" t="t" r="r" b="b"/>
              <a:pathLst>
                <a:path w="3049269" h="977265">
                  <a:moveTo>
                    <a:pt x="0" y="797954"/>
                  </a:moveTo>
                  <a:lnTo>
                    <a:pt x="797954" y="0"/>
                  </a:lnTo>
                  <a:lnTo>
                    <a:pt x="3049163" y="0"/>
                  </a:lnTo>
                  <a:lnTo>
                    <a:pt x="3049163" y="977122"/>
                  </a:lnTo>
                  <a:lnTo>
                    <a:pt x="178895" y="977122"/>
                  </a:lnTo>
                  <a:lnTo>
                    <a:pt x="0" y="797954"/>
                  </a:lnTo>
                  <a:close/>
                </a:path>
              </a:pathLst>
            </a:custGeom>
            <a:ln w="20941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 sz="1092"/>
            </a:p>
          </p:txBody>
        </p:sp>
        <p:sp>
          <p:nvSpPr>
            <p:cNvPr id="36" name="object 36"/>
            <p:cNvSpPr/>
            <p:nvPr/>
          </p:nvSpPr>
          <p:spPr>
            <a:xfrm>
              <a:off x="10717355" y="3403066"/>
              <a:ext cx="4502785" cy="4502785"/>
            </a:xfrm>
            <a:custGeom>
              <a:avLst/>
              <a:gdLst/>
              <a:ahLst/>
              <a:cxnLst/>
              <a:rect l="l" t="t" r="r" b="b"/>
              <a:pathLst>
                <a:path w="4502784" h="4502784">
                  <a:moveTo>
                    <a:pt x="4298549" y="0"/>
                  </a:moveTo>
                  <a:lnTo>
                    <a:pt x="203878" y="0"/>
                  </a:lnTo>
                  <a:lnTo>
                    <a:pt x="0" y="203878"/>
                  </a:lnTo>
                  <a:lnTo>
                    <a:pt x="0" y="1274086"/>
                  </a:lnTo>
                  <a:lnTo>
                    <a:pt x="2870268" y="1274086"/>
                  </a:lnTo>
                  <a:lnTo>
                    <a:pt x="3228341" y="1632159"/>
                  </a:lnTo>
                  <a:lnTo>
                    <a:pt x="3228341" y="4502417"/>
                  </a:lnTo>
                  <a:lnTo>
                    <a:pt x="4298549" y="4502417"/>
                  </a:lnTo>
                  <a:lnTo>
                    <a:pt x="4502428" y="4298549"/>
                  </a:lnTo>
                  <a:lnTo>
                    <a:pt x="4502428" y="203878"/>
                  </a:lnTo>
                  <a:lnTo>
                    <a:pt x="4298549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092"/>
            </a:p>
          </p:txBody>
        </p:sp>
        <p:sp>
          <p:nvSpPr>
            <p:cNvPr id="37" name="object 37"/>
            <p:cNvSpPr/>
            <p:nvPr/>
          </p:nvSpPr>
          <p:spPr>
            <a:xfrm>
              <a:off x="10717355" y="3403066"/>
              <a:ext cx="4502785" cy="4502785"/>
            </a:xfrm>
            <a:custGeom>
              <a:avLst/>
              <a:gdLst/>
              <a:ahLst/>
              <a:cxnLst/>
              <a:rect l="l" t="t" r="r" b="b"/>
              <a:pathLst>
                <a:path w="4502784" h="4502784">
                  <a:moveTo>
                    <a:pt x="4298549" y="0"/>
                  </a:moveTo>
                  <a:lnTo>
                    <a:pt x="203878" y="0"/>
                  </a:lnTo>
                  <a:lnTo>
                    <a:pt x="166659" y="37218"/>
                  </a:lnTo>
                  <a:lnTo>
                    <a:pt x="133327" y="70550"/>
                  </a:lnTo>
                  <a:lnTo>
                    <a:pt x="101939" y="101939"/>
                  </a:lnTo>
                  <a:lnTo>
                    <a:pt x="70550" y="133327"/>
                  </a:lnTo>
                  <a:lnTo>
                    <a:pt x="37218" y="166659"/>
                  </a:lnTo>
                  <a:lnTo>
                    <a:pt x="0" y="203878"/>
                  </a:lnTo>
                  <a:lnTo>
                    <a:pt x="0" y="1274086"/>
                  </a:lnTo>
                  <a:lnTo>
                    <a:pt x="2870268" y="1274086"/>
                  </a:lnTo>
                  <a:lnTo>
                    <a:pt x="2910499" y="1314318"/>
                  </a:lnTo>
                  <a:lnTo>
                    <a:pt x="2947781" y="1351599"/>
                  </a:lnTo>
                  <a:lnTo>
                    <a:pt x="2982851" y="1386669"/>
                  </a:lnTo>
                  <a:lnTo>
                    <a:pt x="3016447" y="1420265"/>
                  </a:lnTo>
                  <a:lnTo>
                    <a:pt x="3049305" y="1453123"/>
                  </a:lnTo>
                  <a:lnTo>
                    <a:pt x="3082163" y="1485981"/>
                  </a:lnTo>
                  <a:lnTo>
                    <a:pt x="3115758" y="1519576"/>
                  </a:lnTo>
                  <a:lnTo>
                    <a:pt x="3150828" y="1554646"/>
                  </a:lnTo>
                  <a:lnTo>
                    <a:pt x="3188110" y="1591928"/>
                  </a:lnTo>
                  <a:lnTo>
                    <a:pt x="3228341" y="1632159"/>
                  </a:lnTo>
                  <a:lnTo>
                    <a:pt x="3228341" y="4502417"/>
                  </a:lnTo>
                  <a:lnTo>
                    <a:pt x="4298549" y="4502417"/>
                  </a:lnTo>
                  <a:lnTo>
                    <a:pt x="4335768" y="4465203"/>
                  </a:lnTo>
                  <a:lnTo>
                    <a:pt x="4369100" y="4431874"/>
                  </a:lnTo>
                  <a:lnTo>
                    <a:pt x="4400489" y="4400487"/>
                  </a:lnTo>
                  <a:lnTo>
                    <a:pt x="4431877" y="4369100"/>
                  </a:lnTo>
                  <a:lnTo>
                    <a:pt x="4465209" y="4335768"/>
                  </a:lnTo>
                  <a:lnTo>
                    <a:pt x="4502428" y="4298549"/>
                  </a:lnTo>
                  <a:lnTo>
                    <a:pt x="4502428" y="203878"/>
                  </a:lnTo>
                  <a:lnTo>
                    <a:pt x="4465209" y="166659"/>
                  </a:lnTo>
                  <a:lnTo>
                    <a:pt x="4431877" y="133327"/>
                  </a:lnTo>
                  <a:lnTo>
                    <a:pt x="4400489" y="101939"/>
                  </a:lnTo>
                  <a:lnTo>
                    <a:pt x="4369100" y="70550"/>
                  </a:lnTo>
                  <a:lnTo>
                    <a:pt x="4335768" y="37218"/>
                  </a:lnTo>
                  <a:lnTo>
                    <a:pt x="4298549" y="0"/>
                  </a:lnTo>
                  <a:close/>
                </a:path>
              </a:pathLst>
            </a:custGeom>
            <a:ln w="20941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 sz="1092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874" y="1225609"/>
            <a:ext cx="12191144" cy="440678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152766" y="2509218"/>
            <a:ext cx="3201042" cy="1777637"/>
          </a:xfrm>
          <a:prstGeom prst="rect">
            <a:avLst/>
          </a:prstGeom>
        </p:spPr>
        <p:txBody>
          <a:bodyPr vert="horz" wrap="square" lIns="0" tIns="9242" rIns="0" bIns="0" rtlCol="0">
            <a:spAutoFit/>
          </a:bodyPr>
          <a:lstStyle/>
          <a:p>
            <a:pPr marL="7701">
              <a:spcBef>
                <a:spcPts val="73"/>
              </a:spcBef>
            </a:pPr>
            <a:r>
              <a:rPr sz="11491" b="1" spc="-139" dirty="0">
                <a:latin typeface="Verdana"/>
                <a:cs typeface="Verdana"/>
              </a:rPr>
              <a:t>Y3K</a:t>
            </a:r>
            <a:endParaRPr sz="11491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28" y="0"/>
            <a:ext cx="12191144" cy="6857615"/>
          </a:xfrm>
          <a:custGeom>
            <a:avLst/>
            <a:gdLst/>
            <a:ahLst/>
            <a:cxnLst/>
            <a:rect l="l" t="t" r="r" b="b"/>
            <a:pathLst>
              <a:path w="20104100" h="11308715">
                <a:moveTo>
                  <a:pt x="20104099" y="0"/>
                </a:moveTo>
                <a:lnTo>
                  <a:pt x="0" y="0"/>
                </a:lnTo>
                <a:lnTo>
                  <a:pt x="0" y="11308556"/>
                </a:lnTo>
                <a:lnTo>
                  <a:pt x="20104099" y="11308556"/>
                </a:lnTo>
                <a:lnTo>
                  <a:pt x="20104099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84902" y="163730"/>
            <a:ext cx="5345680" cy="6554091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597176" y="139703"/>
            <a:ext cx="4385415" cy="657811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28" y="0"/>
            <a:ext cx="12191144" cy="6857615"/>
          </a:xfrm>
          <a:custGeom>
            <a:avLst/>
            <a:gdLst/>
            <a:ahLst/>
            <a:cxnLst/>
            <a:rect l="l" t="t" r="r" b="b"/>
            <a:pathLst>
              <a:path w="20104100" h="11308715">
                <a:moveTo>
                  <a:pt x="20104099" y="0"/>
                </a:moveTo>
                <a:lnTo>
                  <a:pt x="0" y="0"/>
                </a:lnTo>
                <a:lnTo>
                  <a:pt x="0" y="11308556"/>
                </a:lnTo>
                <a:lnTo>
                  <a:pt x="20104099" y="11308556"/>
                </a:lnTo>
                <a:lnTo>
                  <a:pt x="20104099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43135" y="730544"/>
            <a:ext cx="5013296" cy="687607"/>
          </a:xfrm>
          <a:prstGeom prst="rect">
            <a:avLst/>
          </a:prstGeom>
        </p:spPr>
        <p:txBody>
          <a:bodyPr vert="horz" wrap="square" lIns="0" tIns="10397" rIns="0" bIns="0" rtlCol="0" anchor="t">
            <a:spAutoFit/>
          </a:bodyPr>
          <a:lstStyle/>
          <a:p>
            <a:pPr marL="7701">
              <a:spcBef>
                <a:spcPts val="82"/>
              </a:spcBef>
            </a:pPr>
            <a:r>
              <a:rPr spc="167" dirty="0"/>
              <a:t>Olafur</a:t>
            </a:r>
            <a:r>
              <a:rPr spc="-297" dirty="0"/>
              <a:t> </a:t>
            </a:r>
            <a:r>
              <a:rPr spc="64" dirty="0"/>
              <a:t>Eliasson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832435" y="2824309"/>
            <a:ext cx="8163369" cy="2162461"/>
          </a:xfrm>
          <a:prstGeom prst="rect">
            <a:avLst/>
          </a:prstGeom>
        </p:spPr>
        <p:txBody>
          <a:bodyPr vert="horz" wrap="square" lIns="0" tIns="6931" rIns="0" bIns="0" rtlCol="0">
            <a:spAutoFit/>
          </a:bodyPr>
          <a:lstStyle/>
          <a:p>
            <a:pPr marL="7701">
              <a:spcBef>
                <a:spcPts val="55"/>
              </a:spcBef>
            </a:pPr>
            <a:r>
              <a:rPr sz="2304" spc="-3" dirty="0">
                <a:solidFill>
                  <a:srgbClr val="FFFFFF"/>
                </a:solidFill>
                <a:latin typeface="Arial MT"/>
                <a:cs typeface="Arial MT"/>
              </a:rPr>
              <a:t>Kunst</a:t>
            </a:r>
            <a:r>
              <a:rPr sz="2304" spc="-9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304" spc="-6" dirty="0">
                <a:solidFill>
                  <a:srgbClr val="FFFFFF"/>
                </a:solidFill>
                <a:latin typeface="Arial MT"/>
                <a:cs typeface="Arial MT"/>
              </a:rPr>
              <a:t>heeft</a:t>
            </a:r>
            <a:r>
              <a:rPr sz="2304" spc="-9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304" spc="-3" dirty="0">
                <a:solidFill>
                  <a:srgbClr val="FFFFFF"/>
                </a:solidFill>
                <a:latin typeface="Arial MT"/>
                <a:cs typeface="Arial MT"/>
              </a:rPr>
              <a:t>klimaat</a:t>
            </a:r>
            <a:r>
              <a:rPr sz="2304" spc="-9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304" spc="-6" dirty="0">
                <a:solidFill>
                  <a:srgbClr val="FFFFFF"/>
                </a:solidFill>
                <a:latin typeface="Arial MT"/>
                <a:cs typeface="Arial MT"/>
              </a:rPr>
              <a:t>als</a:t>
            </a:r>
            <a:r>
              <a:rPr sz="2304" spc="-9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304" spc="-6" dirty="0">
                <a:solidFill>
                  <a:srgbClr val="FFFFFF"/>
                </a:solidFill>
                <a:latin typeface="Arial MT"/>
                <a:cs typeface="Arial MT"/>
              </a:rPr>
              <a:t>onderwerp</a:t>
            </a:r>
            <a:endParaRPr sz="2304">
              <a:latin typeface="Arial MT"/>
              <a:cs typeface="Arial MT"/>
            </a:endParaRPr>
          </a:p>
          <a:p>
            <a:pPr>
              <a:lnSpc>
                <a:spcPct val="100000"/>
              </a:lnSpc>
            </a:pPr>
            <a:endParaRPr sz="2395">
              <a:latin typeface="Arial MT"/>
              <a:cs typeface="Arial MT"/>
            </a:endParaRPr>
          </a:p>
          <a:p>
            <a:pPr marL="7701"/>
            <a:r>
              <a:rPr sz="2304" spc="-12" dirty="0">
                <a:solidFill>
                  <a:srgbClr val="FFFFFF"/>
                </a:solidFill>
                <a:latin typeface="Arial MT"/>
                <a:cs typeface="Arial MT"/>
              </a:rPr>
              <a:t>“Waarschuwing”</a:t>
            </a:r>
            <a:r>
              <a:rPr sz="2304" spc="-21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304" spc="-3" dirty="0">
                <a:solidFill>
                  <a:srgbClr val="FFFFFF"/>
                </a:solidFill>
                <a:latin typeface="Arial MT"/>
                <a:cs typeface="Arial MT"/>
              </a:rPr>
              <a:t>klimaat</a:t>
            </a:r>
            <a:endParaRPr sz="2304">
              <a:latin typeface="Arial MT"/>
              <a:cs typeface="Arial MT"/>
            </a:endParaRPr>
          </a:p>
          <a:p>
            <a:pPr>
              <a:lnSpc>
                <a:spcPct val="100000"/>
              </a:lnSpc>
            </a:pPr>
            <a:endParaRPr sz="2395">
              <a:latin typeface="Arial MT"/>
              <a:cs typeface="Arial MT"/>
            </a:endParaRPr>
          </a:p>
          <a:p>
            <a:pPr marL="7701" marR="3081"/>
            <a:r>
              <a:rPr sz="2304" spc="-6" dirty="0">
                <a:solidFill>
                  <a:srgbClr val="FFFFFF"/>
                </a:solidFill>
                <a:latin typeface="Arial MT"/>
                <a:cs typeface="Arial MT"/>
              </a:rPr>
              <a:t>Neemt</a:t>
            </a:r>
            <a:r>
              <a:rPr sz="2304" spc="-3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304" spc="-6" dirty="0">
                <a:solidFill>
                  <a:srgbClr val="FFFFFF"/>
                </a:solidFill>
                <a:latin typeface="Arial MT"/>
                <a:cs typeface="Arial MT"/>
              </a:rPr>
              <a:t>elementen</a:t>
            </a:r>
            <a:r>
              <a:rPr sz="2304" spc="-3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304" spc="-6" dirty="0">
                <a:solidFill>
                  <a:srgbClr val="FFFFFF"/>
                </a:solidFill>
                <a:latin typeface="Arial MT"/>
                <a:cs typeface="Arial MT"/>
              </a:rPr>
              <a:t>uit</a:t>
            </a:r>
            <a:r>
              <a:rPr sz="2304" spc="-3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304" spc="-6" dirty="0">
                <a:solidFill>
                  <a:srgbClr val="FFFFFF"/>
                </a:solidFill>
                <a:latin typeface="Arial MT"/>
                <a:cs typeface="Arial MT"/>
              </a:rPr>
              <a:t>natuur</a:t>
            </a:r>
            <a:r>
              <a:rPr sz="2304" spc="-3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304" spc="-6" dirty="0">
                <a:solidFill>
                  <a:srgbClr val="FFFFFF"/>
                </a:solidFill>
                <a:latin typeface="Arial MT"/>
                <a:cs typeface="Arial MT"/>
              </a:rPr>
              <a:t>en</a:t>
            </a:r>
            <a:r>
              <a:rPr sz="2304" spc="-3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304" spc="-6" dirty="0">
                <a:solidFill>
                  <a:srgbClr val="FFFFFF"/>
                </a:solidFill>
                <a:latin typeface="Arial MT"/>
                <a:cs typeface="Arial MT"/>
              </a:rPr>
              <a:t>haalt</a:t>
            </a:r>
            <a:r>
              <a:rPr sz="2304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304" spc="-3" dirty="0">
                <a:solidFill>
                  <a:srgbClr val="FFFFFF"/>
                </a:solidFill>
                <a:latin typeface="Arial MT"/>
                <a:cs typeface="Arial MT"/>
              </a:rPr>
              <a:t>ze </a:t>
            </a:r>
            <a:r>
              <a:rPr sz="2304" spc="-6" dirty="0">
                <a:solidFill>
                  <a:srgbClr val="FFFFFF"/>
                </a:solidFill>
                <a:latin typeface="Arial MT"/>
                <a:cs typeface="Arial MT"/>
              </a:rPr>
              <a:t>uit</a:t>
            </a:r>
            <a:r>
              <a:rPr sz="2304" spc="-3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304" spc="-6" dirty="0">
                <a:solidFill>
                  <a:srgbClr val="FFFFFF"/>
                </a:solidFill>
                <a:latin typeface="Arial MT"/>
                <a:cs typeface="Arial MT"/>
              </a:rPr>
              <a:t>hun</a:t>
            </a:r>
            <a:r>
              <a:rPr sz="2304" spc="-3" dirty="0">
                <a:solidFill>
                  <a:srgbClr val="FFFFFF"/>
                </a:solidFill>
                <a:latin typeface="Arial MT"/>
                <a:cs typeface="Arial MT"/>
              </a:rPr>
              <a:t> context </a:t>
            </a:r>
            <a:r>
              <a:rPr sz="2304" spc="-6" dirty="0">
                <a:solidFill>
                  <a:srgbClr val="FFFFFF"/>
                </a:solidFill>
                <a:latin typeface="Arial MT"/>
                <a:cs typeface="Arial MT"/>
              </a:rPr>
              <a:t>om</a:t>
            </a:r>
            <a:r>
              <a:rPr sz="2304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304" spc="-6" dirty="0">
                <a:solidFill>
                  <a:srgbClr val="FFFFFF"/>
                </a:solidFill>
                <a:latin typeface="Arial MT"/>
                <a:cs typeface="Arial MT"/>
              </a:rPr>
              <a:t>een </a:t>
            </a:r>
            <a:r>
              <a:rPr sz="2304" spc="-634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304" spc="-6" dirty="0">
                <a:solidFill>
                  <a:srgbClr val="FFFFFF"/>
                </a:solidFill>
                <a:latin typeface="Arial MT"/>
                <a:cs typeface="Arial MT"/>
              </a:rPr>
              <a:t>bepaald</a:t>
            </a:r>
            <a:r>
              <a:rPr sz="2304" spc="-3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304" spc="-6" dirty="0">
                <a:solidFill>
                  <a:srgbClr val="FFFFFF"/>
                </a:solidFill>
                <a:latin typeface="Arial MT"/>
                <a:cs typeface="Arial MT"/>
              </a:rPr>
              <a:t>punt</a:t>
            </a:r>
            <a:r>
              <a:rPr sz="2304" spc="-3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304" spc="-6" dirty="0">
                <a:solidFill>
                  <a:srgbClr val="FFFFFF"/>
                </a:solidFill>
                <a:latin typeface="Arial MT"/>
                <a:cs typeface="Arial MT"/>
              </a:rPr>
              <a:t>over</a:t>
            </a:r>
            <a:r>
              <a:rPr sz="2304" spc="-3" dirty="0">
                <a:solidFill>
                  <a:srgbClr val="FFFFFF"/>
                </a:solidFill>
                <a:latin typeface="Arial MT"/>
                <a:cs typeface="Arial MT"/>
              </a:rPr>
              <a:t> te </a:t>
            </a:r>
            <a:r>
              <a:rPr sz="2304" spc="-6" dirty="0">
                <a:solidFill>
                  <a:srgbClr val="FFFFFF"/>
                </a:solidFill>
                <a:latin typeface="Arial MT"/>
                <a:cs typeface="Arial MT"/>
              </a:rPr>
              <a:t>brengen</a:t>
            </a:r>
            <a:endParaRPr sz="2304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830454" y="573587"/>
            <a:ext cx="1853701" cy="1029206"/>
          </a:xfrm>
          <a:prstGeom prst="rect">
            <a:avLst/>
          </a:prstGeom>
        </p:spPr>
        <p:txBody>
          <a:bodyPr vert="horz" wrap="square" lIns="0" tIns="7316" rIns="0" bIns="0" rtlCol="0" anchor="t">
            <a:spAutoFit/>
          </a:bodyPr>
          <a:lstStyle/>
          <a:p>
            <a:pPr marL="7701">
              <a:spcBef>
                <a:spcPts val="58"/>
              </a:spcBef>
            </a:pPr>
            <a:r>
              <a:rPr sz="6640" spc="-88" dirty="0">
                <a:solidFill>
                  <a:srgbClr val="000000"/>
                </a:solidFill>
                <a:latin typeface="Verdana"/>
                <a:cs typeface="Verdana"/>
              </a:rPr>
              <a:t>Y3K</a:t>
            </a:r>
            <a:endParaRPr sz="664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832435" y="2311597"/>
            <a:ext cx="6899587" cy="3576181"/>
          </a:xfrm>
          <a:prstGeom prst="rect">
            <a:avLst/>
          </a:prstGeom>
        </p:spPr>
        <p:txBody>
          <a:bodyPr vert="horz" wrap="square" lIns="0" tIns="6931" rIns="0" bIns="0" rtlCol="0">
            <a:spAutoFit/>
          </a:bodyPr>
          <a:lstStyle/>
          <a:p>
            <a:pPr marL="7701">
              <a:spcBef>
                <a:spcPts val="55"/>
              </a:spcBef>
            </a:pPr>
            <a:r>
              <a:rPr sz="2304" spc="-6" dirty="0">
                <a:latin typeface="Arial MT"/>
                <a:cs typeface="Arial MT"/>
              </a:rPr>
              <a:t>Het</a:t>
            </a:r>
            <a:r>
              <a:rPr sz="2304" spc="-18" dirty="0">
                <a:latin typeface="Arial MT"/>
                <a:cs typeface="Arial MT"/>
              </a:rPr>
              <a:t> </a:t>
            </a:r>
            <a:r>
              <a:rPr sz="2304" spc="-6" dirty="0">
                <a:latin typeface="Arial MT"/>
                <a:cs typeface="Arial MT"/>
              </a:rPr>
              <a:t>jaar</a:t>
            </a:r>
            <a:r>
              <a:rPr sz="2304" spc="-18" dirty="0">
                <a:latin typeface="Arial MT"/>
                <a:cs typeface="Arial MT"/>
              </a:rPr>
              <a:t> </a:t>
            </a:r>
            <a:r>
              <a:rPr sz="2304" spc="-6" dirty="0">
                <a:latin typeface="Arial MT"/>
                <a:cs typeface="Arial MT"/>
              </a:rPr>
              <a:t>3000</a:t>
            </a:r>
            <a:endParaRPr sz="2304">
              <a:latin typeface="Arial MT"/>
              <a:cs typeface="Arial MT"/>
            </a:endParaRPr>
          </a:p>
          <a:p>
            <a:pPr marL="7701" marR="1504830">
              <a:lnSpc>
                <a:spcPct val="199600"/>
              </a:lnSpc>
            </a:pPr>
            <a:r>
              <a:rPr sz="2304" spc="-12" dirty="0">
                <a:latin typeface="Arial MT"/>
                <a:cs typeface="Arial MT"/>
              </a:rPr>
              <a:t>Wereld</a:t>
            </a:r>
            <a:r>
              <a:rPr sz="2304" spc="-6" dirty="0">
                <a:latin typeface="Arial MT"/>
                <a:cs typeface="Arial MT"/>
              </a:rPr>
              <a:t> oppervlakte is niet langer leefbaar </a:t>
            </a:r>
            <a:r>
              <a:rPr sz="2304" spc="-631" dirty="0">
                <a:latin typeface="Arial MT"/>
                <a:cs typeface="Arial MT"/>
              </a:rPr>
              <a:t> </a:t>
            </a:r>
            <a:r>
              <a:rPr sz="2304" spc="-6" dirty="0">
                <a:latin typeface="Arial MT"/>
                <a:cs typeface="Arial MT"/>
              </a:rPr>
              <a:t>Mensen leven</a:t>
            </a:r>
            <a:r>
              <a:rPr sz="2304" spc="-3" dirty="0">
                <a:latin typeface="Arial MT"/>
                <a:cs typeface="Arial MT"/>
              </a:rPr>
              <a:t> </a:t>
            </a:r>
            <a:r>
              <a:rPr sz="2304" spc="-6" dirty="0">
                <a:latin typeface="Arial MT"/>
                <a:cs typeface="Arial MT"/>
              </a:rPr>
              <a:t>onder de</a:t>
            </a:r>
            <a:r>
              <a:rPr sz="2304" spc="-3" dirty="0">
                <a:latin typeface="Arial MT"/>
                <a:cs typeface="Arial MT"/>
              </a:rPr>
              <a:t> </a:t>
            </a:r>
            <a:r>
              <a:rPr sz="2304" spc="-6" dirty="0">
                <a:latin typeface="Arial MT"/>
                <a:cs typeface="Arial MT"/>
              </a:rPr>
              <a:t>grond</a:t>
            </a:r>
            <a:endParaRPr sz="2304">
              <a:latin typeface="Arial MT"/>
              <a:cs typeface="Arial MT"/>
            </a:endParaRPr>
          </a:p>
          <a:p>
            <a:pPr>
              <a:lnSpc>
                <a:spcPct val="100000"/>
              </a:lnSpc>
            </a:pPr>
            <a:endParaRPr sz="2395">
              <a:latin typeface="Arial MT"/>
              <a:cs typeface="Arial MT"/>
            </a:endParaRPr>
          </a:p>
          <a:p>
            <a:pPr marL="7701" marR="3081"/>
            <a:r>
              <a:rPr sz="2304" spc="-3" dirty="0">
                <a:latin typeface="Arial MT"/>
                <a:cs typeface="Arial MT"/>
              </a:rPr>
              <a:t>Opgeblazen </a:t>
            </a:r>
            <a:r>
              <a:rPr sz="2304" spc="-6" dirty="0">
                <a:latin typeface="Arial MT"/>
                <a:cs typeface="Arial MT"/>
              </a:rPr>
              <a:t>gevolgen </a:t>
            </a:r>
            <a:r>
              <a:rPr sz="2304" spc="-3" dirty="0">
                <a:latin typeface="Arial MT"/>
                <a:cs typeface="Arial MT"/>
              </a:rPr>
              <a:t>van </a:t>
            </a:r>
            <a:r>
              <a:rPr sz="2304" spc="-6" dirty="0">
                <a:latin typeface="Arial MT"/>
                <a:cs typeface="Arial MT"/>
              </a:rPr>
              <a:t>actuele </a:t>
            </a:r>
            <a:r>
              <a:rPr sz="2304" spc="-3" dirty="0">
                <a:latin typeface="Arial MT"/>
                <a:cs typeface="Arial MT"/>
              </a:rPr>
              <a:t>klimaat </a:t>
            </a:r>
            <a:r>
              <a:rPr sz="2304" spc="-6" dirty="0">
                <a:latin typeface="Arial MT"/>
                <a:cs typeface="Arial MT"/>
              </a:rPr>
              <a:t>problemen </a:t>
            </a:r>
            <a:r>
              <a:rPr sz="2304" spc="-634" dirty="0">
                <a:latin typeface="Arial MT"/>
                <a:cs typeface="Arial MT"/>
              </a:rPr>
              <a:t> </a:t>
            </a:r>
            <a:r>
              <a:rPr sz="2304" spc="-6" dirty="0">
                <a:latin typeface="Arial MT"/>
                <a:cs typeface="Arial MT"/>
              </a:rPr>
              <a:t>(i.e </a:t>
            </a:r>
            <a:r>
              <a:rPr sz="2304" spc="-3" dirty="0">
                <a:latin typeface="Arial MT"/>
                <a:cs typeface="Arial MT"/>
              </a:rPr>
              <a:t>Plastic </a:t>
            </a:r>
            <a:r>
              <a:rPr sz="2304" spc="-6" dirty="0">
                <a:latin typeface="Arial MT"/>
                <a:cs typeface="Arial MT"/>
              </a:rPr>
              <a:t>landschap,</a:t>
            </a:r>
            <a:r>
              <a:rPr sz="2304" spc="-3" dirty="0">
                <a:latin typeface="Arial MT"/>
                <a:cs typeface="Arial MT"/>
              </a:rPr>
              <a:t> </a:t>
            </a:r>
            <a:r>
              <a:rPr sz="2304" spc="-6" dirty="0">
                <a:latin typeface="Arial MT"/>
                <a:cs typeface="Arial MT"/>
              </a:rPr>
              <a:t>rode</a:t>
            </a:r>
            <a:r>
              <a:rPr sz="2304" spc="-3" dirty="0">
                <a:latin typeface="Arial MT"/>
                <a:cs typeface="Arial MT"/>
              </a:rPr>
              <a:t> zon)</a:t>
            </a:r>
            <a:endParaRPr sz="2304">
              <a:latin typeface="Arial MT"/>
              <a:cs typeface="Arial MT"/>
            </a:endParaRPr>
          </a:p>
          <a:p>
            <a:pPr>
              <a:spcBef>
                <a:spcPts val="30"/>
              </a:spcBef>
            </a:pPr>
            <a:endParaRPr sz="2365">
              <a:latin typeface="Arial MT"/>
              <a:cs typeface="Arial MT"/>
            </a:endParaRPr>
          </a:p>
          <a:p>
            <a:pPr marL="7701"/>
            <a:r>
              <a:rPr sz="2304" spc="-3" dirty="0">
                <a:latin typeface="Arial MT"/>
                <a:cs typeface="Arial MT"/>
              </a:rPr>
              <a:t>Op</a:t>
            </a:r>
            <a:r>
              <a:rPr sz="2304" spc="-6" dirty="0">
                <a:latin typeface="Arial MT"/>
                <a:cs typeface="Arial MT"/>
              </a:rPr>
              <a:t> een missie om oppervlakte </a:t>
            </a:r>
            <a:r>
              <a:rPr sz="2304" spc="-3" dirty="0">
                <a:latin typeface="Arial MT"/>
                <a:cs typeface="Arial MT"/>
              </a:rPr>
              <a:t>te</a:t>
            </a:r>
            <a:r>
              <a:rPr sz="2304" spc="-6" dirty="0">
                <a:latin typeface="Arial MT"/>
                <a:cs typeface="Arial MT"/>
              </a:rPr>
              <a:t> analyseren</a:t>
            </a:r>
            <a:endParaRPr sz="2304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28" y="0"/>
            <a:ext cx="12191144" cy="6857615"/>
          </a:xfrm>
          <a:custGeom>
            <a:avLst/>
            <a:gdLst/>
            <a:ahLst/>
            <a:cxnLst/>
            <a:rect l="l" t="t" r="r" b="b"/>
            <a:pathLst>
              <a:path w="20104100" h="11308715">
                <a:moveTo>
                  <a:pt x="20104099" y="0"/>
                </a:moveTo>
                <a:lnTo>
                  <a:pt x="0" y="0"/>
                </a:lnTo>
                <a:lnTo>
                  <a:pt x="0" y="11308556"/>
                </a:lnTo>
                <a:lnTo>
                  <a:pt x="20104099" y="11308556"/>
                </a:lnTo>
                <a:lnTo>
                  <a:pt x="20104099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50487" y="0"/>
            <a:ext cx="10691024" cy="685751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adridVTI">
  <a:themeElements>
    <a:clrScheme name="AnalogousFromDarkSeedLeftStep">
      <a:dk1>
        <a:srgbClr val="000000"/>
      </a:dk1>
      <a:lt1>
        <a:srgbClr val="FFFFFF"/>
      </a:lt1>
      <a:dk2>
        <a:srgbClr val="30271B"/>
      </a:dk2>
      <a:lt2>
        <a:srgbClr val="F0F1F3"/>
      </a:lt2>
      <a:accent1>
        <a:srgbClr val="AFA145"/>
      </a:accent1>
      <a:accent2>
        <a:srgbClr val="B1713B"/>
      </a:accent2>
      <a:accent3>
        <a:srgbClr val="C3514D"/>
      </a:accent3>
      <a:accent4>
        <a:srgbClr val="B13B68"/>
      </a:accent4>
      <a:accent5>
        <a:srgbClr val="C34DAB"/>
      </a:accent5>
      <a:accent6>
        <a:srgbClr val="983BB1"/>
      </a:accent6>
      <a:hlink>
        <a:srgbClr val="C04391"/>
      </a:hlink>
      <a:folHlink>
        <a:srgbClr val="7F7F7F"/>
      </a:folHlink>
    </a:clrScheme>
    <a:fontScheme name="Madrid">
      <a:majorFont>
        <a:latin typeface="Seaford Display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ridVTI" id="{5F675924-ADDD-6B4C-A2D4-69150D1F0C16}" vid="{BEA84270-19BD-7342-8ABF-EFF1668AF1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312</Words>
  <Application>Microsoft Office PowerPoint</Application>
  <PresentationFormat>Widescreen</PresentationFormat>
  <Paragraphs>45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Arial</vt:lpstr>
      <vt:lpstr>Arial MT</vt:lpstr>
      <vt:lpstr>Seaford Display</vt:lpstr>
      <vt:lpstr>System Font Regular</vt:lpstr>
      <vt:lpstr>Tahoma</vt:lpstr>
      <vt:lpstr>Tenorite</vt:lpstr>
      <vt:lpstr>Verdana</vt:lpstr>
      <vt:lpstr>MadridVTI</vt:lpstr>
      <vt:lpstr>Radicale Kunstspeeltuin SPRINT 0  - GO / NO GO  - 06/12/2022</vt:lpstr>
      <vt:lpstr>Witness the beauty of regret.</vt:lpstr>
      <vt:lpstr>PowerPoint Presentation</vt:lpstr>
      <vt:lpstr>PowerPoint Presentation</vt:lpstr>
      <vt:lpstr>PowerPoint Presentation</vt:lpstr>
      <vt:lpstr>PowerPoint Presentation</vt:lpstr>
      <vt:lpstr>Olafur Eliasson</vt:lpstr>
      <vt:lpstr>Y3K</vt:lpstr>
      <vt:lpstr>PowerPoint Presentation</vt:lpstr>
      <vt:lpstr>PowerPoint Presentation</vt:lpstr>
      <vt:lpstr>PowerPoint Presentation</vt:lpstr>
      <vt:lpstr>PowerPoint Presentation</vt:lpstr>
      <vt:lpstr>MV</vt:lpstr>
      <vt:lpstr>MV</vt:lpstr>
      <vt:lpstr>RV</vt:lpstr>
      <vt:lpstr>RV</vt:lpstr>
      <vt:lpstr>Wat gaan wij maken</vt:lpstr>
      <vt:lpstr>Wat hebben wij nodig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Radicale Kunstspeeltuin SPRINT 0  - GO / NO GO  - 06/12/2022</dc:title>
  <dc:creator>Vlad Verheij</dc:creator>
  <cp:lastModifiedBy>Vlad Verheij</cp:lastModifiedBy>
  <cp:revision>1</cp:revision>
  <dcterms:created xsi:type="dcterms:W3CDTF">2022-12-05T09:12:56Z</dcterms:created>
  <dcterms:modified xsi:type="dcterms:W3CDTF">2022-12-05T09:46:32Z</dcterms:modified>
</cp:coreProperties>
</file>

<file path=docProps/thumbnail.jpeg>
</file>